
<file path=[Content_Types].xml><?xml version="1.0" encoding="utf-8"?>
<Types xmlns="http://schemas.openxmlformats.org/package/2006/content-types">
  <Override PartName="/ppt/slides/slide6.xml" ContentType="application/vnd.openxmlformats-officedocument.presentationml.slide+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4.xml" ContentType="application/vnd.openxmlformats-officedocument.drawingml.diagramLayout+xml"/>
  <Override PartName="/ppt/diagrams/layout5.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23"/>
  </p:notesMasterIdLst>
  <p:handoutMasterIdLst>
    <p:handoutMasterId r:id="rId24"/>
  </p:handoutMasterIdLst>
  <p:sldIdLst>
    <p:sldId id="256" r:id="rId2"/>
    <p:sldId id="262" r:id="rId3"/>
    <p:sldId id="260" r:id="rId4"/>
    <p:sldId id="263" r:id="rId5"/>
    <p:sldId id="272" r:id="rId6"/>
    <p:sldId id="265" r:id="rId7"/>
    <p:sldId id="261" r:id="rId8"/>
    <p:sldId id="266" r:id="rId9"/>
    <p:sldId id="264" r:id="rId10"/>
    <p:sldId id="267" r:id="rId11"/>
    <p:sldId id="268" r:id="rId12"/>
    <p:sldId id="271" r:id="rId13"/>
    <p:sldId id="269" r:id="rId14"/>
    <p:sldId id="270" r:id="rId15"/>
    <p:sldId id="273" r:id="rId16"/>
    <p:sldId id="277" r:id="rId17"/>
    <p:sldId id="278" r:id="rId18"/>
    <p:sldId id="274" r:id="rId19"/>
    <p:sldId id="275" r:id="rId20"/>
    <p:sldId id="279" r:id="rId21"/>
    <p:sldId id="276" r:id="rId22"/>
  </p:sldIdLst>
  <p:sldSz cx="9144000" cy="6858000" type="screen4x3"/>
  <p:notesSz cx="9939338" cy="6805613"/>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144">
          <p15:clr>
            <a:srgbClr val="A4A3A4"/>
          </p15:clr>
        </p15:guide>
        <p15:guide id="2" pos="313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38" autoAdjust="0"/>
    <p:restoredTop sz="94737" autoAdjust="0"/>
  </p:normalViewPr>
  <p:slideViewPr>
    <p:cSldViewPr>
      <p:cViewPr varScale="1">
        <p:scale>
          <a:sx n="75" d="100"/>
          <a:sy n="75" d="100"/>
        </p:scale>
        <p:origin x="-105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95" d="100"/>
          <a:sy n="95" d="100"/>
        </p:scale>
        <p:origin x="90" y="330"/>
      </p:cViewPr>
      <p:guideLst>
        <p:guide orient="horz" pos="2144"/>
        <p:guide pos="3131"/>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image" Target="../media/image4.jpeg"/><Relationship Id="rId5" Type="http://schemas.openxmlformats.org/officeDocument/2006/relationships/image" Target="../media/image8.jpeg"/><Relationship Id="rId4" Type="http://schemas.openxmlformats.org/officeDocument/2006/relationships/image" Target="../media/image7.jpeg"/></Relationships>
</file>

<file path=ppt/diagrams/_rels/data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image" Target="../media/image4.jpeg"/><Relationship Id="rId5" Type="http://schemas.openxmlformats.org/officeDocument/2006/relationships/image" Target="../media/image8.jpeg"/><Relationship Id="rId4" Type="http://schemas.openxmlformats.org/officeDocument/2006/relationships/image" Target="../media/image7.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98523A-CC05-4133-B70E-25225CFCC25D}"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ro-RO"/>
        </a:p>
      </dgm:t>
    </dgm:pt>
    <dgm:pt modelId="{ABABCC14-8709-43E7-9307-A99DA954F7B0}">
      <dgm:prSet phldrT="[Text]" custT="1"/>
      <dgm:spPr>
        <a:blipFill rotWithShape="0">
          <a:blip xmlns:r="http://schemas.openxmlformats.org/officeDocument/2006/relationships" r:embed="rId1"/>
          <a:stretch>
            <a:fillRect/>
          </a:stretch>
        </a:blipFill>
      </dgm:spPr>
      <dgm:t>
        <a:bodyPr/>
        <a:lstStyle/>
        <a:p>
          <a:r>
            <a:rPr lang="ro-RO" sz="2000" dirty="0" smtClean="0">
              <a:solidFill>
                <a:schemeClr val="tx1"/>
              </a:solidFill>
              <a:latin typeface="Arial Black" pitchFamily="34" charset="0"/>
            </a:rPr>
            <a:t>DEFRIȘĂRI</a:t>
          </a:r>
          <a:endParaRPr lang="ro-RO" sz="2000" dirty="0">
            <a:solidFill>
              <a:schemeClr val="tx1"/>
            </a:solidFill>
            <a:latin typeface="Arial Black" pitchFamily="34" charset="0"/>
          </a:endParaRPr>
        </a:p>
      </dgm:t>
    </dgm:pt>
    <dgm:pt modelId="{5FD119EF-D6A3-4F47-A24A-045A45C56403}" type="parTrans" cxnId="{2B728828-85AA-4C85-A3F2-4C82331B7E75}">
      <dgm:prSet/>
      <dgm:spPr/>
      <dgm:t>
        <a:bodyPr/>
        <a:lstStyle/>
        <a:p>
          <a:endParaRPr lang="ro-RO"/>
        </a:p>
      </dgm:t>
    </dgm:pt>
    <dgm:pt modelId="{26D25D72-D3BD-4FA3-A4D8-36CC175F2FBF}" type="sibTrans" cxnId="{2B728828-85AA-4C85-A3F2-4C82331B7E75}">
      <dgm:prSet/>
      <dgm:spPr/>
      <dgm:t>
        <a:bodyPr/>
        <a:lstStyle/>
        <a:p>
          <a:endParaRPr lang="ro-RO"/>
        </a:p>
      </dgm:t>
    </dgm:pt>
    <dgm:pt modelId="{3F4D1241-151B-43D4-8043-7FFF45C138CE}">
      <dgm:prSet phldrT="[Text]" custT="1"/>
      <dgm:spPr>
        <a:blipFill rotWithShape="0">
          <a:blip xmlns:r="http://schemas.openxmlformats.org/officeDocument/2006/relationships" r:embed="rId2"/>
          <a:stretch>
            <a:fillRect/>
          </a:stretch>
        </a:blipFill>
      </dgm:spPr>
      <dgm:t>
        <a:bodyPr/>
        <a:lstStyle/>
        <a:p>
          <a:r>
            <a:rPr lang="ro-RO" sz="2400" dirty="0" smtClean="0">
              <a:solidFill>
                <a:schemeClr val="tx1"/>
              </a:solidFill>
              <a:latin typeface="Arial Black" pitchFamily="34" charset="0"/>
            </a:rPr>
            <a:t>SECETĂ</a:t>
          </a:r>
          <a:endParaRPr lang="ro-RO" sz="2400" dirty="0">
            <a:solidFill>
              <a:schemeClr val="tx1"/>
            </a:solidFill>
            <a:latin typeface="Arial Black" pitchFamily="34" charset="0"/>
          </a:endParaRPr>
        </a:p>
      </dgm:t>
    </dgm:pt>
    <dgm:pt modelId="{FE08446E-9CA4-4569-AB57-3DC279314A22}" type="parTrans" cxnId="{7BEFD847-CB15-49AC-A172-A2DE98F3FB24}">
      <dgm:prSet/>
      <dgm:spPr/>
      <dgm:t>
        <a:bodyPr/>
        <a:lstStyle/>
        <a:p>
          <a:endParaRPr lang="ro-RO"/>
        </a:p>
      </dgm:t>
    </dgm:pt>
    <dgm:pt modelId="{ACB95EF9-1D47-470A-B980-621FFCB655C9}" type="sibTrans" cxnId="{7BEFD847-CB15-49AC-A172-A2DE98F3FB24}">
      <dgm:prSet/>
      <dgm:spPr/>
      <dgm:t>
        <a:bodyPr/>
        <a:lstStyle/>
        <a:p>
          <a:endParaRPr lang="ro-RO"/>
        </a:p>
      </dgm:t>
    </dgm:pt>
    <dgm:pt modelId="{4E3A9B21-328F-4903-86F0-3D31303FCAA5}">
      <dgm:prSet phldrT="[Text]" custT="1"/>
      <dgm:spPr>
        <a:blipFill rotWithShape="0">
          <a:blip xmlns:r="http://schemas.openxmlformats.org/officeDocument/2006/relationships" r:embed="rId3"/>
          <a:stretch>
            <a:fillRect/>
          </a:stretch>
        </a:blipFill>
      </dgm:spPr>
      <dgm:t>
        <a:bodyPr/>
        <a:lstStyle/>
        <a:p>
          <a:endParaRPr lang="ro-RO" sz="1100" dirty="0">
            <a:latin typeface="Arial Black" pitchFamily="34" charset="0"/>
          </a:endParaRPr>
        </a:p>
      </dgm:t>
    </dgm:pt>
    <dgm:pt modelId="{53C20F5F-ADFB-472F-8E13-65F13A2A24AB}" type="parTrans" cxnId="{8AF91AC5-11BE-441E-801B-6913B750D784}">
      <dgm:prSet/>
      <dgm:spPr/>
      <dgm:t>
        <a:bodyPr/>
        <a:lstStyle/>
        <a:p>
          <a:endParaRPr lang="ro-RO"/>
        </a:p>
      </dgm:t>
    </dgm:pt>
    <dgm:pt modelId="{710F7E4E-D52E-45A4-AA83-597446E92BF7}" type="sibTrans" cxnId="{8AF91AC5-11BE-441E-801B-6913B750D784}">
      <dgm:prSet/>
      <dgm:spPr/>
      <dgm:t>
        <a:bodyPr/>
        <a:lstStyle/>
        <a:p>
          <a:endParaRPr lang="ro-RO"/>
        </a:p>
      </dgm:t>
    </dgm:pt>
    <dgm:pt modelId="{51FFC365-6D68-40A3-B393-EE7D59AAD616}">
      <dgm:prSet phldrT="[Text]" custT="1"/>
      <dgm:spPr>
        <a:blipFill rotWithShape="0">
          <a:blip xmlns:r="http://schemas.openxmlformats.org/officeDocument/2006/relationships" r:embed="rId4"/>
          <a:stretch>
            <a:fillRect/>
          </a:stretch>
        </a:blipFill>
      </dgm:spPr>
      <dgm:t>
        <a:bodyPr/>
        <a:lstStyle/>
        <a:p>
          <a:r>
            <a:rPr lang="ro-RO" sz="1600" dirty="0" smtClean="0">
              <a:solidFill>
                <a:schemeClr val="tx1"/>
              </a:solidFill>
              <a:latin typeface="Arial Black" pitchFamily="34" charset="0"/>
            </a:rPr>
            <a:t>DEȘERTIFICARE</a:t>
          </a:r>
          <a:endParaRPr lang="ro-RO" sz="1600" dirty="0">
            <a:solidFill>
              <a:schemeClr val="tx1"/>
            </a:solidFill>
            <a:latin typeface="Arial Black" pitchFamily="34" charset="0"/>
          </a:endParaRPr>
        </a:p>
      </dgm:t>
    </dgm:pt>
    <dgm:pt modelId="{6AA8C3B8-161E-4FF0-A15D-3C05F35AFFB6}" type="parTrans" cxnId="{2DF342A8-E288-46A7-AE4D-EE16403AACAA}">
      <dgm:prSet/>
      <dgm:spPr/>
      <dgm:t>
        <a:bodyPr/>
        <a:lstStyle/>
        <a:p>
          <a:endParaRPr lang="ro-RO"/>
        </a:p>
      </dgm:t>
    </dgm:pt>
    <dgm:pt modelId="{1A7DC8AC-92D4-45A0-A8C8-6EEC4E513CD2}" type="sibTrans" cxnId="{2DF342A8-E288-46A7-AE4D-EE16403AACAA}">
      <dgm:prSet/>
      <dgm:spPr/>
      <dgm:t>
        <a:bodyPr/>
        <a:lstStyle/>
        <a:p>
          <a:endParaRPr lang="ro-RO"/>
        </a:p>
      </dgm:t>
    </dgm:pt>
    <dgm:pt modelId="{185CB27D-E1FC-45CE-8967-ED9B8FB04D27}">
      <dgm:prSet phldrT="[Text]" custT="1"/>
      <dgm:spPr>
        <a:blipFill rotWithShape="0">
          <a:blip xmlns:r="http://schemas.openxmlformats.org/officeDocument/2006/relationships" r:embed="rId5"/>
          <a:stretch>
            <a:fillRect/>
          </a:stretch>
        </a:blipFill>
      </dgm:spPr>
      <dgm:t>
        <a:bodyPr/>
        <a:lstStyle/>
        <a:p>
          <a:r>
            <a:rPr lang="ro-RO" sz="1600" dirty="0" smtClean="0">
              <a:solidFill>
                <a:schemeClr val="tx1"/>
              </a:solidFill>
              <a:latin typeface="Arial Black" pitchFamily="34" charset="0"/>
            </a:rPr>
            <a:t>VULNERABILITATEA  POPULAȚIEI</a:t>
          </a:r>
          <a:endParaRPr lang="ro-RO" sz="1600" dirty="0">
            <a:solidFill>
              <a:schemeClr val="tx1"/>
            </a:solidFill>
            <a:latin typeface="Arial Black" pitchFamily="34" charset="0"/>
          </a:endParaRPr>
        </a:p>
      </dgm:t>
    </dgm:pt>
    <dgm:pt modelId="{324E05EC-E281-4722-A859-BDF58E9A8892}" type="parTrans" cxnId="{A8C67B64-80AA-430A-AB95-752280599A46}">
      <dgm:prSet/>
      <dgm:spPr/>
      <dgm:t>
        <a:bodyPr/>
        <a:lstStyle/>
        <a:p>
          <a:endParaRPr lang="ro-RO"/>
        </a:p>
      </dgm:t>
    </dgm:pt>
    <dgm:pt modelId="{237F2893-42BD-4F68-81CA-68A5D2DF43AA}" type="sibTrans" cxnId="{A8C67B64-80AA-430A-AB95-752280599A46}">
      <dgm:prSet/>
      <dgm:spPr/>
      <dgm:t>
        <a:bodyPr/>
        <a:lstStyle/>
        <a:p>
          <a:endParaRPr lang="ro-RO"/>
        </a:p>
      </dgm:t>
    </dgm:pt>
    <dgm:pt modelId="{87B23345-5C8C-4992-87F6-EA161098D695}" type="pres">
      <dgm:prSet presAssocID="{DA98523A-CC05-4133-B70E-25225CFCC25D}" presName="cycle" presStyleCnt="0">
        <dgm:presLayoutVars>
          <dgm:dir/>
          <dgm:resizeHandles val="exact"/>
        </dgm:presLayoutVars>
      </dgm:prSet>
      <dgm:spPr/>
      <dgm:t>
        <a:bodyPr/>
        <a:lstStyle/>
        <a:p>
          <a:endParaRPr lang="ro-RO"/>
        </a:p>
      </dgm:t>
    </dgm:pt>
    <dgm:pt modelId="{E9809FD3-E3F1-45D3-9CF8-49B505563185}" type="pres">
      <dgm:prSet presAssocID="{ABABCC14-8709-43E7-9307-A99DA954F7B0}" presName="node" presStyleLbl="node1" presStyleIdx="0" presStyleCnt="5" custScaleX="135216">
        <dgm:presLayoutVars>
          <dgm:bulletEnabled val="1"/>
        </dgm:presLayoutVars>
      </dgm:prSet>
      <dgm:spPr/>
      <dgm:t>
        <a:bodyPr/>
        <a:lstStyle/>
        <a:p>
          <a:endParaRPr lang="ro-RO"/>
        </a:p>
      </dgm:t>
    </dgm:pt>
    <dgm:pt modelId="{9188BC2E-6B96-49FA-A3D9-E8D1692BA542}" type="pres">
      <dgm:prSet presAssocID="{26D25D72-D3BD-4FA3-A4D8-36CC175F2FBF}" presName="sibTrans" presStyleLbl="sibTrans2D1" presStyleIdx="0" presStyleCnt="5" custScaleX="198630"/>
      <dgm:spPr/>
      <dgm:t>
        <a:bodyPr/>
        <a:lstStyle/>
        <a:p>
          <a:endParaRPr lang="ro-RO"/>
        </a:p>
      </dgm:t>
    </dgm:pt>
    <dgm:pt modelId="{E1AEC0F9-80B9-4B82-A55C-08B02371F306}" type="pres">
      <dgm:prSet presAssocID="{26D25D72-D3BD-4FA3-A4D8-36CC175F2FBF}" presName="connectorText" presStyleLbl="sibTrans2D1" presStyleIdx="0" presStyleCnt="5"/>
      <dgm:spPr/>
      <dgm:t>
        <a:bodyPr/>
        <a:lstStyle/>
        <a:p>
          <a:endParaRPr lang="ro-RO"/>
        </a:p>
      </dgm:t>
    </dgm:pt>
    <dgm:pt modelId="{94456B17-AD17-41A9-BC4A-635EF7D38D4B}" type="pres">
      <dgm:prSet presAssocID="{3F4D1241-151B-43D4-8043-7FFF45C138CE}" presName="node" presStyleLbl="node1" presStyleIdx="1" presStyleCnt="5" custScaleX="127134" custRadScaleRad="155011" custRadScaleInc="19696">
        <dgm:presLayoutVars>
          <dgm:bulletEnabled val="1"/>
        </dgm:presLayoutVars>
      </dgm:prSet>
      <dgm:spPr/>
      <dgm:t>
        <a:bodyPr/>
        <a:lstStyle/>
        <a:p>
          <a:endParaRPr lang="ro-RO"/>
        </a:p>
      </dgm:t>
    </dgm:pt>
    <dgm:pt modelId="{0EE7BC75-1C34-434B-8939-3B273BDA5BF4}" type="pres">
      <dgm:prSet presAssocID="{ACB95EF9-1D47-470A-B980-621FFCB655C9}" presName="sibTrans" presStyleLbl="sibTrans2D1" presStyleIdx="1" presStyleCnt="5" custScaleX="178245"/>
      <dgm:spPr/>
      <dgm:t>
        <a:bodyPr/>
        <a:lstStyle/>
        <a:p>
          <a:endParaRPr lang="ro-RO"/>
        </a:p>
      </dgm:t>
    </dgm:pt>
    <dgm:pt modelId="{C66BC486-3251-4CD8-8118-D5BF773DA6C3}" type="pres">
      <dgm:prSet presAssocID="{ACB95EF9-1D47-470A-B980-621FFCB655C9}" presName="connectorText" presStyleLbl="sibTrans2D1" presStyleIdx="1" presStyleCnt="5"/>
      <dgm:spPr/>
      <dgm:t>
        <a:bodyPr/>
        <a:lstStyle/>
        <a:p>
          <a:endParaRPr lang="ro-RO"/>
        </a:p>
      </dgm:t>
    </dgm:pt>
    <dgm:pt modelId="{3E41F30A-10F3-4851-9FCF-3D1E0C51F148}" type="pres">
      <dgm:prSet presAssocID="{4E3A9B21-328F-4903-86F0-3D31303FCAA5}" presName="node" presStyleLbl="node1" presStyleIdx="2" presStyleCnt="5" custScaleX="139180" custScaleY="98559" custRadScaleRad="135696" custRadScaleInc="-40583">
        <dgm:presLayoutVars>
          <dgm:bulletEnabled val="1"/>
        </dgm:presLayoutVars>
      </dgm:prSet>
      <dgm:spPr/>
      <dgm:t>
        <a:bodyPr/>
        <a:lstStyle/>
        <a:p>
          <a:endParaRPr lang="ro-RO"/>
        </a:p>
      </dgm:t>
    </dgm:pt>
    <dgm:pt modelId="{834DC859-B931-42E9-BCF1-183F004395B9}" type="pres">
      <dgm:prSet presAssocID="{710F7E4E-D52E-45A4-AA83-597446E92BF7}" presName="sibTrans" presStyleLbl="sibTrans2D1" presStyleIdx="2" presStyleCnt="5" custScaleX="187791" custLinFactNeighborX="-4070" custLinFactNeighborY="-9950"/>
      <dgm:spPr/>
      <dgm:t>
        <a:bodyPr/>
        <a:lstStyle/>
        <a:p>
          <a:endParaRPr lang="ro-RO"/>
        </a:p>
      </dgm:t>
    </dgm:pt>
    <dgm:pt modelId="{7A36DB00-09B1-4646-9601-40D8E2E0A656}" type="pres">
      <dgm:prSet presAssocID="{710F7E4E-D52E-45A4-AA83-597446E92BF7}" presName="connectorText" presStyleLbl="sibTrans2D1" presStyleIdx="2" presStyleCnt="5"/>
      <dgm:spPr/>
      <dgm:t>
        <a:bodyPr/>
        <a:lstStyle/>
        <a:p>
          <a:endParaRPr lang="ro-RO"/>
        </a:p>
      </dgm:t>
    </dgm:pt>
    <dgm:pt modelId="{9C9F6D1D-823C-4190-81F2-A01AD38E561E}" type="pres">
      <dgm:prSet presAssocID="{51FFC365-6D68-40A3-B393-EE7D59AAD616}" presName="node" presStyleLbl="node1" presStyleIdx="3" presStyleCnt="5" custScaleX="164269" custRadScaleRad="108137" custRadScaleInc="17983">
        <dgm:presLayoutVars>
          <dgm:bulletEnabled val="1"/>
        </dgm:presLayoutVars>
      </dgm:prSet>
      <dgm:spPr/>
      <dgm:t>
        <a:bodyPr/>
        <a:lstStyle/>
        <a:p>
          <a:endParaRPr lang="ro-RO"/>
        </a:p>
      </dgm:t>
    </dgm:pt>
    <dgm:pt modelId="{CF2230F0-B2E0-497C-B842-E29DBEA839A9}" type="pres">
      <dgm:prSet presAssocID="{1A7DC8AC-92D4-45A0-A8C8-6EEC4E513CD2}" presName="sibTrans" presStyleLbl="sibTrans2D1" presStyleIdx="3" presStyleCnt="5" custScaleX="174761"/>
      <dgm:spPr/>
      <dgm:t>
        <a:bodyPr/>
        <a:lstStyle/>
        <a:p>
          <a:endParaRPr lang="ro-RO"/>
        </a:p>
      </dgm:t>
    </dgm:pt>
    <dgm:pt modelId="{BA8FB839-801E-45CC-924C-084D0F827BCB}" type="pres">
      <dgm:prSet presAssocID="{1A7DC8AC-92D4-45A0-A8C8-6EEC4E513CD2}" presName="connectorText" presStyleLbl="sibTrans2D1" presStyleIdx="3" presStyleCnt="5"/>
      <dgm:spPr/>
      <dgm:t>
        <a:bodyPr/>
        <a:lstStyle/>
        <a:p>
          <a:endParaRPr lang="ro-RO"/>
        </a:p>
      </dgm:t>
    </dgm:pt>
    <dgm:pt modelId="{780710E3-AA00-45DD-8FC4-5A5290AF2A70}" type="pres">
      <dgm:prSet presAssocID="{185CB27D-E1FC-45CE-8967-ED9B8FB04D27}" presName="node" presStyleLbl="node1" presStyleIdx="4" presStyleCnt="5" custScaleX="192732" custRadScaleRad="142177" custRadScaleInc="-11141">
        <dgm:presLayoutVars>
          <dgm:bulletEnabled val="1"/>
        </dgm:presLayoutVars>
      </dgm:prSet>
      <dgm:spPr/>
      <dgm:t>
        <a:bodyPr/>
        <a:lstStyle/>
        <a:p>
          <a:endParaRPr lang="ro-RO"/>
        </a:p>
      </dgm:t>
    </dgm:pt>
    <dgm:pt modelId="{D0B857AB-F176-494E-85D5-C3B44EF6C4C3}" type="pres">
      <dgm:prSet presAssocID="{237F2893-42BD-4F68-81CA-68A5D2DF43AA}" presName="sibTrans" presStyleLbl="sibTrans2D1" presStyleIdx="4" presStyleCnt="5" custScaleX="163701" custLinFactNeighborX="18290" custLinFactNeighborY="-5802"/>
      <dgm:spPr/>
      <dgm:t>
        <a:bodyPr/>
        <a:lstStyle/>
        <a:p>
          <a:endParaRPr lang="ro-RO"/>
        </a:p>
      </dgm:t>
    </dgm:pt>
    <dgm:pt modelId="{C077DD0C-6047-48EF-A619-8E5C82B8A9D4}" type="pres">
      <dgm:prSet presAssocID="{237F2893-42BD-4F68-81CA-68A5D2DF43AA}" presName="connectorText" presStyleLbl="sibTrans2D1" presStyleIdx="4" presStyleCnt="5"/>
      <dgm:spPr/>
      <dgm:t>
        <a:bodyPr/>
        <a:lstStyle/>
        <a:p>
          <a:endParaRPr lang="ro-RO"/>
        </a:p>
      </dgm:t>
    </dgm:pt>
  </dgm:ptLst>
  <dgm:cxnLst>
    <dgm:cxn modelId="{064C82EC-D16C-42DF-AB4E-7372D2035B9E}" type="presOf" srcId="{3F4D1241-151B-43D4-8043-7FFF45C138CE}" destId="{94456B17-AD17-41A9-BC4A-635EF7D38D4B}" srcOrd="0" destOrd="0" presId="urn:microsoft.com/office/officeart/2005/8/layout/cycle2"/>
    <dgm:cxn modelId="{F2FC8BAF-2DD2-4D14-AB53-2ECD76C8E818}" type="presOf" srcId="{ACB95EF9-1D47-470A-B980-621FFCB655C9}" destId="{0EE7BC75-1C34-434B-8939-3B273BDA5BF4}" srcOrd="0" destOrd="0" presId="urn:microsoft.com/office/officeart/2005/8/layout/cycle2"/>
    <dgm:cxn modelId="{4BE6D154-0AE3-48BC-8641-E0626BF46C45}" type="presOf" srcId="{710F7E4E-D52E-45A4-AA83-597446E92BF7}" destId="{7A36DB00-09B1-4646-9601-40D8E2E0A656}" srcOrd="1" destOrd="0" presId="urn:microsoft.com/office/officeart/2005/8/layout/cycle2"/>
    <dgm:cxn modelId="{F8A21A7D-EF02-4CD5-AB6C-1B59EDAEC86A}" type="presOf" srcId="{237F2893-42BD-4F68-81CA-68A5D2DF43AA}" destId="{C077DD0C-6047-48EF-A619-8E5C82B8A9D4}" srcOrd="1" destOrd="0" presId="urn:microsoft.com/office/officeart/2005/8/layout/cycle2"/>
    <dgm:cxn modelId="{D0E173B0-E5D7-4BF5-971C-403BA0BC2966}" type="presOf" srcId="{26D25D72-D3BD-4FA3-A4D8-36CC175F2FBF}" destId="{9188BC2E-6B96-49FA-A3D9-E8D1692BA542}" srcOrd="0" destOrd="0" presId="urn:microsoft.com/office/officeart/2005/8/layout/cycle2"/>
    <dgm:cxn modelId="{65C29324-2AA8-498F-AE80-B2DF2BC5DCAA}" type="presOf" srcId="{26D25D72-D3BD-4FA3-A4D8-36CC175F2FBF}" destId="{E1AEC0F9-80B9-4B82-A55C-08B02371F306}" srcOrd="1" destOrd="0" presId="urn:microsoft.com/office/officeart/2005/8/layout/cycle2"/>
    <dgm:cxn modelId="{8AF91AC5-11BE-441E-801B-6913B750D784}" srcId="{DA98523A-CC05-4133-B70E-25225CFCC25D}" destId="{4E3A9B21-328F-4903-86F0-3D31303FCAA5}" srcOrd="2" destOrd="0" parTransId="{53C20F5F-ADFB-472F-8E13-65F13A2A24AB}" sibTransId="{710F7E4E-D52E-45A4-AA83-597446E92BF7}"/>
    <dgm:cxn modelId="{7BEFD847-CB15-49AC-A172-A2DE98F3FB24}" srcId="{DA98523A-CC05-4133-B70E-25225CFCC25D}" destId="{3F4D1241-151B-43D4-8043-7FFF45C138CE}" srcOrd="1" destOrd="0" parTransId="{FE08446E-9CA4-4569-AB57-3DC279314A22}" sibTransId="{ACB95EF9-1D47-470A-B980-621FFCB655C9}"/>
    <dgm:cxn modelId="{2DF342A8-E288-46A7-AE4D-EE16403AACAA}" srcId="{DA98523A-CC05-4133-B70E-25225CFCC25D}" destId="{51FFC365-6D68-40A3-B393-EE7D59AAD616}" srcOrd="3" destOrd="0" parTransId="{6AA8C3B8-161E-4FF0-A15D-3C05F35AFFB6}" sibTransId="{1A7DC8AC-92D4-45A0-A8C8-6EEC4E513CD2}"/>
    <dgm:cxn modelId="{89BF96BB-FBA6-4301-8354-DB8A6326E955}" type="presOf" srcId="{1A7DC8AC-92D4-45A0-A8C8-6EEC4E513CD2}" destId="{BA8FB839-801E-45CC-924C-084D0F827BCB}" srcOrd="1" destOrd="0" presId="urn:microsoft.com/office/officeart/2005/8/layout/cycle2"/>
    <dgm:cxn modelId="{88533248-7D35-4F94-A2A1-D6BE67162282}" type="presOf" srcId="{710F7E4E-D52E-45A4-AA83-597446E92BF7}" destId="{834DC859-B931-42E9-BCF1-183F004395B9}" srcOrd="0" destOrd="0" presId="urn:microsoft.com/office/officeart/2005/8/layout/cycle2"/>
    <dgm:cxn modelId="{A239C627-7161-4896-B162-B1808010F7B5}" type="presOf" srcId="{185CB27D-E1FC-45CE-8967-ED9B8FB04D27}" destId="{780710E3-AA00-45DD-8FC4-5A5290AF2A70}" srcOrd="0" destOrd="0" presId="urn:microsoft.com/office/officeart/2005/8/layout/cycle2"/>
    <dgm:cxn modelId="{2023867A-8C8A-4A7C-B19B-4C6C3021A6BD}" type="presOf" srcId="{DA98523A-CC05-4133-B70E-25225CFCC25D}" destId="{87B23345-5C8C-4992-87F6-EA161098D695}" srcOrd="0" destOrd="0" presId="urn:microsoft.com/office/officeart/2005/8/layout/cycle2"/>
    <dgm:cxn modelId="{2DEE08C3-0B0E-4C97-B39B-3D78FBA6D8C2}" type="presOf" srcId="{ABABCC14-8709-43E7-9307-A99DA954F7B0}" destId="{E9809FD3-E3F1-45D3-9CF8-49B505563185}" srcOrd="0" destOrd="0" presId="urn:microsoft.com/office/officeart/2005/8/layout/cycle2"/>
    <dgm:cxn modelId="{C1C04041-5E20-4C69-8A5C-084AA60647C1}" type="presOf" srcId="{51FFC365-6D68-40A3-B393-EE7D59AAD616}" destId="{9C9F6D1D-823C-4190-81F2-A01AD38E561E}" srcOrd="0" destOrd="0" presId="urn:microsoft.com/office/officeart/2005/8/layout/cycle2"/>
    <dgm:cxn modelId="{6176E3ED-A22C-49C2-AAE9-65CBF3A3F0FE}" type="presOf" srcId="{ACB95EF9-1D47-470A-B980-621FFCB655C9}" destId="{C66BC486-3251-4CD8-8118-D5BF773DA6C3}" srcOrd="1" destOrd="0" presId="urn:microsoft.com/office/officeart/2005/8/layout/cycle2"/>
    <dgm:cxn modelId="{9E8DF969-FDD9-4021-B323-E3A885978D5B}" type="presOf" srcId="{4E3A9B21-328F-4903-86F0-3D31303FCAA5}" destId="{3E41F30A-10F3-4851-9FCF-3D1E0C51F148}" srcOrd="0" destOrd="0" presId="urn:microsoft.com/office/officeart/2005/8/layout/cycle2"/>
    <dgm:cxn modelId="{4599981C-1F70-4B03-8CC5-A9F8A1DFF754}" type="presOf" srcId="{237F2893-42BD-4F68-81CA-68A5D2DF43AA}" destId="{D0B857AB-F176-494E-85D5-C3B44EF6C4C3}" srcOrd="0" destOrd="0" presId="urn:microsoft.com/office/officeart/2005/8/layout/cycle2"/>
    <dgm:cxn modelId="{9E9D0436-D227-49F0-9BC4-3BE1BC4A1AD2}" type="presOf" srcId="{1A7DC8AC-92D4-45A0-A8C8-6EEC4E513CD2}" destId="{CF2230F0-B2E0-497C-B842-E29DBEA839A9}" srcOrd="0" destOrd="0" presId="urn:microsoft.com/office/officeart/2005/8/layout/cycle2"/>
    <dgm:cxn modelId="{A8C67B64-80AA-430A-AB95-752280599A46}" srcId="{DA98523A-CC05-4133-B70E-25225CFCC25D}" destId="{185CB27D-E1FC-45CE-8967-ED9B8FB04D27}" srcOrd="4" destOrd="0" parTransId="{324E05EC-E281-4722-A859-BDF58E9A8892}" sibTransId="{237F2893-42BD-4F68-81CA-68A5D2DF43AA}"/>
    <dgm:cxn modelId="{2B728828-85AA-4C85-A3F2-4C82331B7E75}" srcId="{DA98523A-CC05-4133-B70E-25225CFCC25D}" destId="{ABABCC14-8709-43E7-9307-A99DA954F7B0}" srcOrd="0" destOrd="0" parTransId="{5FD119EF-D6A3-4F47-A24A-045A45C56403}" sibTransId="{26D25D72-D3BD-4FA3-A4D8-36CC175F2FBF}"/>
    <dgm:cxn modelId="{2BE0DBAC-EEF7-4C43-A22A-0B74B1E9BD31}" type="presParOf" srcId="{87B23345-5C8C-4992-87F6-EA161098D695}" destId="{E9809FD3-E3F1-45D3-9CF8-49B505563185}" srcOrd="0" destOrd="0" presId="urn:microsoft.com/office/officeart/2005/8/layout/cycle2"/>
    <dgm:cxn modelId="{76659EDD-133D-483D-93CF-14D99D55A97A}" type="presParOf" srcId="{87B23345-5C8C-4992-87F6-EA161098D695}" destId="{9188BC2E-6B96-49FA-A3D9-E8D1692BA542}" srcOrd="1" destOrd="0" presId="urn:microsoft.com/office/officeart/2005/8/layout/cycle2"/>
    <dgm:cxn modelId="{EB2057A6-D7F6-46E5-8BE8-9E69CFD5D72F}" type="presParOf" srcId="{9188BC2E-6B96-49FA-A3D9-E8D1692BA542}" destId="{E1AEC0F9-80B9-4B82-A55C-08B02371F306}" srcOrd="0" destOrd="0" presId="urn:microsoft.com/office/officeart/2005/8/layout/cycle2"/>
    <dgm:cxn modelId="{BCD8E300-B6C7-4912-947A-947711B9F8DF}" type="presParOf" srcId="{87B23345-5C8C-4992-87F6-EA161098D695}" destId="{94456B17-AD17-41A9-BC4A-635EF7D38D4B}" srcOrd="2" destOrd="0" presId="urn:microsoft.com/office/officeart/2005/8/layout/cycle2"/>
    <dgm:cxn modelId="{B548A21F-CF55-43A5-8DFD-F97003440BB2}" type="presParOf" srcId="{87B23345-5C8C-4992-87F6-EA161098D695}" destId="{0EE7BC75-1C34-434B-8939-3B273BDA5BF4}" srcOrd="3" destOrd="0" presId="urn:microsoft.com/office/officeart/2005/8/layout/cycle2"/>
    <dgm:cxn modelId="{3C29FE68-0C19-4F57-9961-7D86E09DA39A}" type="presParOf" srcId="{0EE7BC75-1C34-434B-8939-3B273BDA5BF4}" destId="{C66BC486-3251-4CD8-8118-D5BF773DA6C3}" srcOrd="0" destOrd="0" presId="urn:microsoft.com/office/officeart/2005/8/layout/cycle2"/>
    <dgm:cxn modelId="{E25C4855-F250-4860-9CA0-0EAF916E8039}" type="presParOf" srcId="{87B23345-5C8C-4992-87F6-EA161098D695}" destId="{3E41F30A-10F3-4851-9FCF-3D1E0C51F148}" srcOrd="4" destOrd="0" presId="urn:microsoft.com/office/officeart/2005/8/layout/cycle2"/>
    <dgm:cxn modelId="{D5EADA78-176E-4A6B-937B-340A289CEE21}" type="presParOf" srcId="{87B23345-5C8C-4992-87F6-EA161098D695}" destId="{834DC859-B931-42E9-BCF1-183F004395B9}" srcOrd="5" destOrd="0" presId="urn:microsoft.com/office/officeart/2005/8/layout/cycle2"/>
    <dgm:cxn modelId="{2E5E48D9-29FC-48A8-A909-B7B96A98DD73}" type="presParOf" srcId="{834DC859-B931-42E9-BCF1-183F004395B9}" destId="{7A36DB00-09B1-4646-9601-40D8E2E0A656}" srcOrd="0" destOrd="0" presId="urn:microsoft.com/office/officeart/2005/8/layout/cycle2"/>
    <dgm:cxn modelId="{A3AD92BE-C7F6-4B7D-B1AB-D88176632507}" type="presParOf" srcId="{87B23345-5C8C-4992-87F6-EA161098D695}" destId="{9C9F6D1D-823C-4190-81F2-A01AD38E561E}" srcOrd="6" destOrd="0" presId="urn:microsoft.com/office/officeart/2005/8/layout/cycle2"/>
    <dgm:cxn modelId="{23A0F59F-4DFB-44F0-BC51-F4147DFA0CC6}" type="presParOf" srcId="{87B23345-5C8C-4992-87F6-EA161098D695}" destId="{CF2230F0-B2E0-497C-B842-E29DBEA839A9}" srcOrd="7" destOrd="0" presId="urn:microsoft.com/office/officeart/2005/8/layout/cycle2"/>
    <dgm:cxn modelId="{E79932F3-9444-4347-A0AF-1E1B4FC33543}" type="presParOf" srcId="{CF2230F0-B2E0-497C-B842-E29DBEA839A9}" destId="{BA8FB839-801E-45CC-924C-084D0F827BCB}" srcOrd="0" destOrd="0" presId="urn:microsoft.com/office/officeart/2005/8/layout/cycle2"/>
    <dgm:cxn modelId="{E01B17B9-11F6-46F4-B8F6-7CB8ED98B92D}" type="presParOf" srcId="{87B23345-5C8C-4992-87F6-EA161098D695}" destId="{780710E3-AA00-45DD-8FC4-5A5290AF2A70}" srcOrd="8" destOrd="0" presId="urn:microsoft.com/office/officeart/2005/8/layout/cycle2"/>
    <dgm:cxn modelId="{3C012469-2958-45E8-B69C-EC6AC333A7B9}" type="presParOf" srcId="{87B23345-5C8C-4992-87F6-EA161098D695}" destId="{D0B857AB-F176-494E-85D5-C3B44EF6C4C3}" srcOrd="9" destOrd="0" presId="urn:microsoft.com/office/officeart/2005/8/layout/cycle2"/>
    <dgm:cxn modelId="{FF1791FE-75C5-4095-A9F3-64C0F969DC38}" type="presParOf" srcId="{D0B857AB-F176-494E-85D5-C3B44EF6C4C3}" destId="{C077DD0C-6047-48EF-A619-8E5C82B8A9D4}"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69AF0C-05D9-4532-B774-E149E7ED53AC}" type="doc">
      <dgm:prSet loTypeId="urn:microsoft.com/office/officeart/2005/8/layout/arrow3" loCatId="relationship" qsTypeId="urn:microsoft.com/office/officeart/2005/8/quickstyle/3d3" qsCatId="3D" csTypeId="urn:microsoft.com/office/officeart/2005/8/colors/colorful2" csCatId="colorful" phldr="1"/>
      <dgm:spPr/>
      <dgm:t>
        <a:bodyPr/>
        <a:lstStyle/>
        <a:p>
          <a:endParaRPr lang="ro-RO"/>
        </a:p>
      </dgm:t>
    </dgm:pt>
    <dgm:pt modelId="{376ABA1D-8D23-4286-BBA2-CFFEA4DC19F9}">
      <dgm:prSet phldrT="[Text]" custT="1"/>
      <dgm:spPr/>
      <dgm:t>
        <a:bodyPr/>
        <a:lstStyle/>
        <a:p>
          <a:r>
            <a:rPr lang="ro-RO" sz="1600" b="1" dirty="0" smtClean="0"/>
            <a:t>IMPACTUL ANTROPIC</a:t>
          </a:r>
          <a:endParaRPr lang="ro-RO" sz="1600" b="1" dirty="0"/>
        </a:p>
      </dgm:t>
    </dgm:pt>
    <dgm:pt modelId="{554987A6-464A-4B23-8594-F485AADC0CB3}" type="parTrans" cxnId="{81A9852E-8989-45BD-B16A-021F7704BD3F}">
      <dgm:prSet/>
      <dgm:spPr/>
      <dgm:t>
        <a:bodyPr/>
        <a:lstStyle/>
        <a:p>
          <a:endParaRPr lang="ro-RO"/>
        </a:p>
      </dgm:t>
    </dgm:pt>
    <dgm:pt modelId="{B72C1D7B-4296-4FE1-BFF3-6F5B1ED64139}" type="sibTrans" cxnId="{81A9852E-8989-45BD-B16A-021F7704BD3F}">
      <dgm:prSet/>
      <dgm:spPr/>
      <dgm:t>
        <a:bodyPr/>
        <a:lstStyle/>
        <a:p>
          <a:endParaRPr lang="ro-RO"/>
        </a:p>
      </dgm:t>
    </dgm:pt>
    <dgm:pt modelId="{40D3FE40-4F2A-4384-A850-7587A337BD02}">
      <dgm:prSet phldrT="[Text]" custT="1"/>
      <dgm:spPr/>
      <dgm:t>
        <a:bodyPr/>
        <a:lstStyle/>
        <a:p>
          <a:r>
            <a:rPr lang="ro-RO" sz="1600" b="1" dirty="0" smtClean="0">
              <a:solidFill>
                <a:schemeClr val="tx1"/>
              </a:solidFill>
            </a:rPr>
            <a:t>SCHIMBĂRI CLIMATICE</a:t>
          </a:r>
        </a:p>
      </dgm:t>
    </dgm:pt>
    <dgm:pt modelId="{FBDFD8E2-8122-4C66-A253-79C1E3A48BCD}" type="parTrans" cxnId="{F00AAD0F-5CA7-482A-9B8C-509331B0BE3B}">
      <dgm:prSet/>
      <dgm:spPr/>
      <dgm:t>
        <a:bodyPr/>
        <a:lstStyle/>
        <a:p>
          <a:endParaRPr lang="ro-RO"/>
        </a:p>
      </dgm:t>
    </dgm:pt>
    <dgm:pt modelId="{7498C7AE-3111-417D-AF07-C15438C9A661}" type="sibTrans" cxnId="{F00AAD0F-5CA7-482A-9B8C-509331B0BE3B}">
      <dgm:prSet/>
      <dgm:spPr/>
      <dgm:t>
        <a:bodyPr/>
        <a:lstStyle/>
        <a:p>
          <a:endParaRPr lang="ro-RO"/>
        </a:p>
      </dgm:t>
    </dgm:pt>
    <dgm:pt modelId="{001AEEAB-429B-44B9-AE37-2D8D070A754D}">
      <dgm:prSet phldrT="[Text]" phldr="1"/>
      <dgm:spPr/>
      <dgm:t>
        <a:bodyPr/>
        <a:lstStyle/>
        <a:p>
          <a:endParaRPr lang="ro-RO"/>
        </a:p>
      </dgm:t>
    </dgm:pt>
    <dgm:pt modelId="{C69E52F3-A4C5-46CB-B93F-B8AB71B60DBB}" type="parTrans" cxnId="{86F961CB-9D2E-4E75-B975-16DE2F8CE7DD}">
      <dgm:prSet/>
      <dgm:spPr/>
      <dgm:t>
        <a:bodyPr/>
        <a:lstStyle/>
        <a:p>
          <a:endParaRPr lang="ro-RO"/>
        </a:p>
      </dgm:t>
    </dgm:pt>
    <dgm:pt modelId="{B98BBCFF-8CB9-4DE4-B46D-FDBC60895F21}" type="sibTrans" cxnId="{86F961CB-9D2E-4E75-B975-16DE2F8CE7DD}">
      <dgm:prSet/>
      <dgm:spPr/>
      <dgm:t>
        <a:bodyPr/>
        <a:lstStyle/>
        <a:p>
          <a:endParaRPr lang="ro-RO"/>
        </a:p>
      </dgm:t>
    </dgm:pt>
    <dgm:pt modelId="{5A682FCB-4191-4583-A353-750372A02C02}">
      <dgm:prSet phldrT="[Text]" phldr="1"/>
      <dgm:spPr/>
      <dgm:t>
        <a:bodyPr/>
        <a:lstStyle/>
        <a:p>
          <a:endParaRPr lang="ro-RO" dirty="0"/>
        </a:p>
      </dgm:t>
    </dgm:pt>
    <dgm:pt modelId="{95699C56-85D5-4FF2-8FA4-32D41610C7DA}" type="sibTrans" cxnId="{D9417091-8E7A-4239-B7EA-53CDEECD0982}">
      <dgm:prSet/>
      <dgm:spPr/>
      <dgm:t>
        <a:bodyPr/>
        <a:lstStyle/>
        <a:p>
          <a:endParaRPr lang="ro-RO"/>
        </a:p>
      </dgm:t>
    </dgm:pt>
    <dgm:pt modelId="{14497899-F49A-461E-8F7E-F7B7230B2CC1}" type="parTrans" cxnId="{D9417091-8E7A-4239-B7EA-53CDEECD0982}">
      <dgm:prSet/>
      <dgm:spPr/>
      <dgm:t>
        <a:bodyPr/>
        <a:lstStyle/>
        <a:p>
          <a:endParaRPr lang="ro-RO"/>
        </a:p>
      </dgm:t>
    </dgm:pt>
    <dgm:pt modelId="{4D23FEC3-999E-4430-8216-6564747C63AB}" type="pres">
      <dgm:prSet presAssocID="{A269AF0C-05D9-4532-B774-E149E7ED53AC}" presName="compositeShape" presStyleCnt="0">
        <dgm:presLayoutVars>
          <dgm:chMax val="2"/>
          <dgm:dir/>
          <dgm:resizeHandles val="exact"/>
        </dgm:presLayoutVars>
      </dgm:prSet>
      <dgm:spPr/>
      <dgm:t>
        <a:bodyPr/>
        <a:lstStyle/>
        <a:p>
          <a:endParaRPr lang="ro-RO"/>
        </a:p>
      </dgm:t>
    </dgm:pt>
    <dgm:pt modelId="{11A44B8E-8CD2-4E2B-B712-150A17BDA944}" type="pres">
      <dgm:prSet presAssocID="{A269AF0C-05D9-4532-B774-E149E7ED53AC}" presName="divider" presStyleLbl="fgShp" presStyleIdx="0" presStyleCnt="1"/>
      <dgm:spPr/>
    </dgm:pt>
    <dgm:pt modelId="{16E8DD78-E21A-4429-9614-98A378245C1E}" type="pres">
      <dgm:prSet presAssocID="{376ABA1D-8D23-4286-BBA2-CFFEA4DC19F9}" presName="downArrow" presStyleLbl="node1" presStyleIdx="0" presStyleCnt="2"/>
      <dgm:spPr/>
    </dgm:pt>
    <dgm:pt modelId="{DAFC2585-9940-43E0-A748-E865F69E350F}" type="pres">
      <dgm:prSet presAssocID="{376ABA1D-8D23-4286-BBA2-CFFEA4DC19F9}" presName="downArrowText" presStyleLbl="revTx" presStyleIdx="0" presStyleCnt="2" custScaleX="135610">
        <dgm:presLayoutVars>
          <dgm:bulletEnabled val="1"/>
        </dgm:presLayoutVars>
      </dgm:prSet>
      <dgm:spPr/>
      <dgm:t>
        <a:bodyPr/>
        <a:lstStyle/>
        <a:p>
          <a:endParaRPr lang="ro-RO"/>
        </a:p>
      </dgm:t>
    </dgm:pt>
    <dgm:pt modelId="{98EA5178-EEA5-4BDD-91D0-383D43F6778F}" type="pres">
      <dgm:prSet presAssocID="{40D3FE40-4F2A-4384-A850-7587A337BD02}" presName="upArrow" presStyleLbl="node1" presStyleIdx="1" presStyleCnt="2" custLinFactNeighborX="57492" custLinFactNeighborY="-4383"/>
      <dgm:spPr/>
    </dgm:pt>
    <dgm:pt modelId="{46711804-9A5D-4740-B684-20F6E3DF5DCC}" type="pres">
      <dgm:prSet presAssocID="{40D3FE40-4F2A-4384-A850-7587A337BD02}" presName="upArrowText" presStyleLbl="revTx" presStyleIdx="1" presStyleCnt="2" custScaleX="193750">
        <dgm:presLayoutVars>
          <dgm:bulletEnabled val="1"/>
        </dgm:presLayoutVars>
      </dgm:prSet>
      <dgm:spPr/>
      <dgm:t>
        <a:bodyPr/>
        <a:lstStyle/>
        <a:p>
          <a:endParaRPr lang="ro-RO"/>
        </a:p>
      </dgm:t>
    </dgm:pt>
  </dgm:ptLst>
  <dgm:cxnLst>
    <dgm:cxn modelId="{D9417091-8E7A-4239-B7EA-53CDEECD0982}" srcId="{A269AF0C-05D9-4532-B774-E149E7ED53AC}" destId="{5A682FCB-4191-4583-A353-750372A02C02}" srcOrd="3" destOrd="0" parTransId="{14497899-F49A-461E-8F7E-F7B7230B2CC1}" sibTransId="{95699C56-85D5-4FF2-8FA4-32D41610C7DA}"/>
    <dgm:cxn modelId="{86F961CB-9D2E-4E75-B975-16DE2F8CE7DD}" srcId="{A269AF0C-05D9-4532-B774-E149E7ED53AC}" destId="{001AEEAB-429B-44B9-AE37-2D8D070A754D}" srcOrd="2" destOrd="0" parTransId="{C69E52F3-A4C5-46CB-B93F-B8AB71B60DBB}" sibTransId="{B98BBCFF-8CB9-4DE4-B46D-FDBC60895F21}"/>
    <dgm:cxn modelId="{05900607-24C2-4948-9A48-727B88D6A791}" type="presOf" srcId="{376ABA1D-8D23-4286-BBA2-CFFEA4DC19F9}" destId="{DAFC2585-9940-43E0-A748-E865F69E350F}" srcOrd="0" destOrd="0" presId="urn:microsoft.com/office/officeart/2005/8/layout/arrow3"/>
    <dgm:cxn modelId="{0B1E70D4-0811-4D1A-96A4-2C570F1CC3BC}" type="presOf" srcId="{40D3FE40-4F2A-4384-A850-7587A337BD02}" destId="{46711804-9A5D-4740-B684-20F6E3DF5DCC}" srcOrd="0" destOrd="0" presId="urn:microsoft.com/office/officeart/2005/8/layout/arrow3"/>
    <dgm:cxn modelId="{D8ED911D-4732-40C9-9011-1092122C123E}" type="presOf" srcId="{A269AF0C-05D9-4532-B774-E149E7ED53AC}" destId="{4D23FEC3-999E-4430-8216-6564747C63AB}" srcOrd="0" destOrd="0" presId="urn:microsoft.com/office/officeart/2005/8/layout/arrow3"/>
    <dgm:cxn modelId="{F00AAD0F-5CA7-482A-9B8C-509331B0BE3B}" srcId="{A269AF0C-05D9-4532-B774-E149E7ED53AC}" destId="{40D3FE40-4F2A-4384-A850-7587A337BD02}" srcOrd="1" destOrd="0" parTransId="{FBDFD8E2-8122-4C66-A253-79C1E3A48BCD}" sibTransId="{7498C7AE-3111-417D-AF07-C15438C9A661}"/>
    <dgm:cxn modelId="{81A9852E-8989-45BD-B16A-021F7704BD3F}" srcId="{A269AF0C-05D9-4532-B774-E149E7ED53AC}" destId="{376ABA1D-8D23-4286-BBA2-CFFEA4DC19F9}" srcOrd="0" destOrd="0" parTransId="{554987A6-464A-4B23-8594-F485AADC0CB3}" sibTransId="{B72C1D7B-4296-4FE1-BFF3-6F5B1ED64139}"/>
    <dgm:cxn modelId="{1AFE1E1C-5775-4723-A39F-F0B034F6A314}" type="presParOf" srcId="{4D23FEC3-999E-4430-8216-6564747C63AB}" destId="{11A44B8E-8CD2-4E2B-B712-150A17BDA944}" srcOrd="0" destOrd="0" presId="urn:microsoft.com/office/officeart/2005/8/layout/arrow3"/>
    <dgm:cxn modelId="{E482F254-CEA3-450F-8023-C8CBCFA15161}" type="presParOf" srcId="{4D23FEC3-999E-4430-8216-6564747C63AB}" destId="{16E8DD78-E21A-4429-9614-98A378245C1E}" srcOrd="1" destOrd="0" presId="urn:microsoft.com/office/officeart/2005/8/layout/arrow3"/>
    <dgm:cxn modelId="{FFC48444-C0AD-4673-BA42-FD31BC8C9CD5}" type="presParOf" srcId="{4D23FEC3-999E-4430-8216-6564747C63AB}" destId="{DAFC2585-9940-43E0-A748-E865F69E350F}" srcOrd="2" destOrd="0" presId="urn:microsoft.com/office/officeart/2005/8/layout/arrow3"/>
    <dgm:cxn modelId="{5205C4F4-E511-4C08-8114-C4279093E70F}" type="presParOf" srcId="{4D23FEC3-999E-4430-8216-6564747C63AB}" destId="{98EA5178-EEA5-4BDD-91D0-383D43F6778F}" srcOrd="3" destOrd="0" presId="urn:microsoft.com/office/officeart/2005/8/layout/arrow3"/>
    <dgm:cxn modelId="{2421CD24-B91B-4686-87CE-49995377C3B2}" type="presParOf" srcId="{4D23FEC3-999E-4430-8216-6564747C63AB}" destId="{46711804-9A5D-4740-B684-20F6E3DF5DCC}" srcOrd="4" destOrd="0" presId="urn:microsoft.com/office/officeart/2005/8/layout/arrow3"/>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01F8662-FBD7-45BF-8CCE-878CDA729178}" type="doc">
      <dgm:prSet loTypeId="urn:microsoft.com/office/officeart/2005/8/layout/hList7" loCatId="relationship" qsTypeId="urn:microsoft.com/office/officeart/2005/8/quickstyle/simple1" qsCatId="simple" csTypeId="urn:microsoft.com/office/officeart/2005/8/colors/colorful3" csCatId="colorful" phldr="1"/>
      <dgm:spPr/>
      <dgm:t>
        <a:bodyPr/>
        <a:lstStyle/>
        <a:p>
          <a:endParaRPr lang="ro-RO"/>
        </a:p>
      </dgm:t>
    </dgm:pt>
    <dgm:pt modelId="{F2838AA1-16AC-4E95-8F3D-D821D7B139A3}">
      <dgm:prSet phldrT="[Text]"/>
      <dgm:spPr/>
      <dgm:t>
        <a:bodyPr/>
        <a:lstStyle/>
        <a:p>
          <a:r>
            <a:rPr lang="ro-RO" dirty="0" smtClean="0">
              <a:solidFill>
                <a:schemeClr val="tx1"/>
              </a:solidFill>
            </a:rPr>
            <a:t>În 1937 se iau decizii importante cu privire la importanța perdelelor forestiere. Se declanșează o acțiune de plantare în masă</a:t>
          </a:r>
          <a:endParaRPr lang="ro-RO" dirty="0">
            <a:solidFill>
              <a:schemeClr val="tx1"/>
            </a:solidFill>
          </a:endParaRPr>
        </a:p>
      </dgm:t>
    </dgm:pt>
    <dgm:pt modelId="{59402811-8D02-4F1E-B575-2F7F5B931B6E}" type="parTrans" cxnId="{B3290D04-D4A3-4811-A273-EA2C77D2083D}">
      <dgm:prSet/>
      <dgm:spPr/>
      <dgm:t>
        <a:bodyPr/>
        <a:lstStyle/>
        <a:p>
          <a:endParaRPr lang="ro-RO"/>
        </a:p>
      </dgm:t>
    </dgm:pt>
    <dgm:pt modelId="{176D0731-5BC6-406A-8EDC-A2C413C6BB8B}" type="sibTrans" cxnId="{B3290D04-D4A3-4811-A273-EA2C77D2083D}">
      <dgm:prSet/>
      <dgm:spPr/>
      <dgm:t>
        <a:bodyPr/>
        <a:lstStyle/>
        <a:p>
          <a:endParaRPr lang="ro-RO"/>
        </a:p>
      </dgm:t>
    </dgm:pt>
    <dgm:pt modelId="{BFED31E3-D66B-441C-AEBC-4AA92CB6FA24}">
      <dgm:prSet phldrT="[Text]" custT="1"/>
      <dgm:spPr/>
      <dgm:t>
        <a:bodyPr/>
        <a:lstStyle/>
        <a:p>
          <a:r>
            <a:rPr lang="ro-RO" sz="1400" dirty="0" smtClean="0">
              <a:solidFill>
                <a:schemeClr val="tx1"/>
              </a:solidFill>
              <a:latin typeface="Times New Roman" pitchFamily="18" charset="0"/>
              <a:cs typeface="Times New Roman" pitchFamily="18" charset="0"/>
            </a:rPr>
            <a:t>Între 1948 și 1989 au fost defrișate suprafețe mari de pădure în vederea extinderii arabilului. Efectele dezastruase ale acestei acțiuni au fost estompate de  înființarea sistemelor de irigație</a:t>
          </a:r>
        </a:p>
        <a:p>
          <a:r>
            <a:rPr lang="ro-RO" sz="1400" dirty="0" smtClean="0">
              <a:solidFill>
                <a:schemeClr val="tx1"/>
              </a:solidFill>
              <a:latin typeface="Times New Roman" pitchFamily="18" charset="0"/>
              <a:cs typeface="Times New Roman" pitchFamily="18" charset="0"/>
            </a:rPr>
            <a:t>1960 – România deținea 9300 ha perdele forestiere</a:t>
          </a:r>
        </a:p>
        <a:p>
          <a:r>
            <a:rPr lang="ro-RO" sz="1400" dirty="0" smtClean="0">
              <a:solidFill>
                <a:schemeClr val="tx1"/>
              </a:solidFill>
              <a:latin typeface="Times New Roman" pitchFamily="18" charset="0"/>
              <a:cs typeface="Times New Roman" pitchFamily="18" charset="0"/>
            </a:rPr>
            <a:t>1960-1970 – Se distrug perdelele de protecție</a:t>
          </a:r>
        </a:p>
        <a:p>
          <a:r>
            <a:rPr lang="ro-RO" sz="1400" dirty="0" smtClean="0">
              <a:solidFill>
                <a:schemeClr val="tx1"/>
              </a:solidFill>
              <a:latin typeface="Times New Roman" pitchFamily="18" charset="0"/>
              <a:cs typeface="Times New Roman" pitchFamily="18" charset="0"/>
            </a:rPr>
            <a:t>1989 – România mai deținea numai 1000  ha perdele forestiere</a:t>
          </a:r>
        </a:p>
        <a:p>
          <a:endParaRPr lang="ro-RO" sz="1400" dirty="0">
            <a:latin typeface="Times New Roman" pitchFamily="18" charset="0"/>
            <a:cs typeface="Times New Roman" pitchFamily="18" charset="0"/>
          </a:endParaRPr>
        </a:p>
      </dgm:t>
    </dgm:pt>
    <dgm:pt modelId="{0540482A-8221-4527-8DC5-D8E17C2CC521}" type="parTrans" cxnId="{1F07DEF6-60CA-4659-A606-1FAA05C5BC37}">
      <dgm:prSet/>
      <dgm:spPr/>
      <dgm:t>
        <a:bodyPr/>
        <a:lstStyle/>
        <a:p>
          <a:endParaRPr lang="ro-RO"/>
        </a:p>
      </dgm:t>
    </dgm:pt>
    <dgm:pt modelId="{6605E990-E6BD-471A-9B23-18D54ED8616A}" type="sibTrans" cxnId="{1F07DEF6-60CA-4659-A606-1FAA05C5BC37}">
      <dgm:prSet/>
      <dgm:spPr/>
      <dgm:t>
        <a:bodyPr/>
        <a:lstStyle/>
        <a:p>
          <a:endParaRPr lang="ro-RO"/>
        </a:p>
      </dgm:t>
    </dgm:pt>
    <dgm:pt modelId="{D09DE64A-8222-4587-9942-3072BA0B7A06}">
      <dgm:prSet phldrT="[Text]"/>
      <dgm:spPr/>
      <dgm:t>
        <a:bodyPr/>
        <a:lstStyle/>
        <a:p>
          <a:r>
            <a:rPr lang="ro-RO" dirty="0" smtClean="0">
              <a:solidFill>
                <a:schemeClr val="tx1"/>
              </a:solidFill>
            </a:rPr>
            <a:t>După 1989 efectele dezastruase ale defrișărilor ce au scăpat de sub control, au fost accentuate și de ”jaful” asupra sistemelor de irigații.</a:t>
          </a:r>
        </a:p>
        <a:p>
          <a:r>
            <a:rPr lang="ro-RO" dirty="0" smtClean="0">
              <a:solidFill>
                <a:schemeClr val="tx1"/>
              </a:solidFill>
            </a:rPr>
            <a:t>O intervenție apreciabilă s-a realizat prin PNDR,  oferindu-se sprijin financiar pentru atenuarea efectelor schimbarilor climatice - Axa2</a:t>
          </a:r>
          <a:endParaRPr lang="ro-RO" dirty="0">
            <a:solidFill>
              <a:schemeClr val="tx1"/>
            </a:solidFill>
          </a:endParaRPr>
        </a:p>
      </dgm:t>
    </dgm:pt>
    <dgm:pt modelId="{B32F69B5-F96F-47D5-B6C4-668BF047530C}" type="parTrans" cxnId="{54C8B87B-CC38-4DDB-A6BC-56B19F9F6FD9}">
      <dgm:prSet/>
      <dgm:spPr/>
      <dgm:t>
        <a:bodyPr/>
        <a:lstStyle/>
        <a:p>
          <a:endParaRPr lang="ro-RO"/>
        </a:p>
      </dgm:t>
    </dgm:pt>
    <dgm:pt modelId="{1545A512-81D3-466A-B98D-F895A4C74D90}" type="sibTrans" cxnId="{54C8B87B-CC38-4DDB-A6BC-56B19F9F6FD9}">
      <dgm:prSet/>
      <dgm:spPr/>
      <dgm:t>
        <a:bodyPr/>
        <a:lstStyle/>
        <a:p>
          <a:endParaRPr lang="ro-RO"/>
        </a:p>
      </dgm:t>
    </dgm:pt>
    <dgm:pt modelId="{25B1B595-2542-4CED-8FF3-1C8BDBA7FC18}" type="pres">
      <dgm:prSet presAssocID="{E01F8662-FBD7-45BF-8CCE-878CDA729178}" presName="Name0" presStyleCnt="0">
        <dgm:presLayoutVars>
          <dgm:dir/>
          <dgm:resizeHandles val="exact"/>
        </dgm:presLayoutVars>
      </dgm:prSet>
      <dgm:spPr/>
      <dgm:t>
        <a:bodyPr/>
        <a:lstStyle/>
        <a:p>
          <a:endParaRPr lang="ro-RO"/>
        </a:p>
      </dgm:t>
    </dgm:pt>
    <dgm:pt modelId="{8803BE2D-1ADF-4B7B-9959-BB317BDCA7A3}" type="pres">
      <dgm:prSet presAssocID="{E01F8662-FBD7-45BF-8CCE-878CDA729178}" presName="fgShape" presStyleLbl="fgShp" presStyleIdx="0" presStyleCnt="1" custScaleX="108696" custLinFactNeighborX="378" custLinFactNeighborY="-1802"/>
      <dgm:spPr/>
    </dgm:pt>
    <dgm:pt modelId="{02E15EAC-B0D1-446F-9CC9-2AE970619043}" type="pres">
      <dgm:prSet presAssocID="{E01F8662-FBD7-45BF-8CCE-878CDA729178}" presName="linComp" presStyleCnt="0"/>
      <dgm:spPr/>
    </dgm:pt>
    <dgm:pt modelId="{1089D243-15AA-42A5-89BA-B98E6E481BB1}" type="pres">
      <dgm:prSet presAssocID="{F2838AA1-16AC-4E95-8F3D-D821D7B139A3}" presName="compNode" presStyleCnt="0"/>
      <dgm:spPr/>
    </dgm:pt>
    <dgm:pt modelId="{8D09C753-A957-4232-84D5-D4F463466C29}" type="pres">
      <dgm:prSet presAssocID="{F2838AA1-16AC-4E95-8F3D-D821D7B139A3}" presName="bkgdShape" presStyleLbl="node1" presStyleIdx="0" presStyleCnt="3"/>
      <dgm:spPr/>
      <dgm:t>
        <a:bodyPr/>
        <a:lstStyle/>
        <a:p>
          <a:endParaRPr lang="ro-RO"/>
        </a:p>
      </dgm:t>
    </dgm:pt>
    <dgm:pt modelId="{9C19E332-31BC-4779-B702-047332440806}" type="pres">
      <dgm:prSet presAssocID="{F2838AA1-16AC-4E95-8F3D-D821D7B139A3}" presName="nodeTx" presStyleLbl="node1" presStyleIdx="0" presStyleCnt="3">
        <dgm:presLayoutVars>
          <dgm:bulletEnabled val="1"/>
        </dgm:presLayoutVars>
      </dgm:prSet>
      <dgm:spPr/>
      <dgm:t>
        <a:bodyPr/>
        <a:lstStyle/>
        <a:p>
          <a:endParaRPr lang="ro-RO"/>
        </a:p>
      </dgm:t>
    </dgm:pt>
    <dgm:pt modelId="{8BC80421-FC74-4259-89A6-A2B25C0A107D}" type="pres">
      <dgm:prSet presAssocID="{F2838AA1-16AC-4E95-8F3D-D821D7B139A3}" presName="invisiNode" presStyleLbl="node1" presStyleIdx="0" presStyleCnt="3"/>
      <dgm:spPr/>
    </dgm:pt>
    <dgm:pt modelId="{869914EE-8727-4D94-A882-07AB28396201}" type="pres">
      <dgm:prSet presAssocID="{F2838AA1-16AC-4E95-8F3D-D821D7B139A3}" presName="imagNode" presStyleLbl="fgImgPlace1" presStyleIdx="0" presStyleCnt="3" custLinFactNeighborX="-1973" custLinFactNeighborY="-13960"/>
      <dgm:spPr>
        <a:blipFill rotWithShape="0">
          <a:blip xmlns:r="http://schemas.openxmlformats.org/officeDocument/2006/relationships" r:embed="rId1"/>
          <a:stretch>
            <a:fillRect/>
          </a:stretch>
        </a:blipFill>
      </dgm:spPr>
    </dgm:pt>
    <dgm:pt modelId="{59D0975E-9D95-4B9F-9D9B-CEEA5253EFC1}" type="pres">
      <dgm:prSet presAssocID="{176D0731-5BC6-406A-8EDC-A2C413C6BB8B}" presName="sibTrans" presStyleLbl="sibTrans2D1" presStyleIdx="0" presStyleCnt="0"/>
      <dgm:spPr/>
      <dgm:t>
        <a:bodyPr/>
        <a:lstStyle/>
        <a:p>
          <a:endParaRPr lang="ro-RO"/>
        </a:p>
      </dgm:t>
    </dgm:pt>
    <dgm:pt modelId="{5F783936-D0C6-49C6-BE5B-9E64038DAABB}" type="pres">
      <dgm:prSet presAssocID="{BFED31E3-D66B-441C-AEBC-4AA92CB6FA24}" presName="compNode" presStyleCnt="0"/>
      <dgm:spPr/>
    </dgm:pt>
    <dgm:pt modelId="{90403275-F63D-4481-B163-092C95F7EB6F}" type="pres">
      <dgm:prSet presAssocID="{BFED31E3-D66B-441C-AEBC-4AA92CB6FA24}" presName="bkgdShape" presStyleLbl="node1" presStyleIdx="1" presStyleCnt="3" custLinFactNeighborX="-1909"/>
      <dgm:spPr/>
      <dgm:t>
        <a:bodyPr/>
        <a:lstStyle/>
        <a:p>
          <a:endParaRPr lang="ro-RO"/>
        </a:p>
      </dgm:t>
    </dgm:pt>
    <dgm:pt modelId="{8038AF7F-D895-4FF3-8447-97CABB12A10C}" type="pres">
      <dgm:prSet presAssocID="{BFED31E3-D66B-441C-AEBC-4AA92CB6FA24}" presName="nodeTx" presStyleLbl="node1" presStyleIdx="1" presStyleCnt="3">
        <dgm:presLayoutVars>
          <dgm:bulletEnabled val="1"/>
        </dgm:presLayoutVars>
      </dgm:prSet>
      <dgm:spPr/>
      <dgm:t>
        <a:bodyPr/>
        <a:lstStyle/>
        <a:p>
          <a:endParaRPr lang="ro-RO"/>
        </a:p>
      </dgm:t>
    </dgm:pt>
    <dgm:pt modelId="{9804F843-F712-49FF-B122-4CC55EAAFA96}" type="pres">
      <dgm:prSet presAssocID="{BFED31E3-D66B-441C-AEBC-4AA92CB6FA24}" presName="invisiNode" presStyleLbl="node1" presStyleIdx="1" presStyleCnt="3"/>
      <dgm:spPr/>
    </dgm:pt>
    <dgm:pt modelId="{4783383F-798C-472D-8984-CBA44C17E649}" type="pres">
      <dgm:prSet presAssocID="{BFED31E3-D66B-441C-AEBC-4AA92CB6FA24}" presName="imagNode" presStyleLbl="fgImgPlace1" presStyleIdx="1" presStyleCnt="3" custLinFactNeighborX="-726" custLinFactNeighborY="-18018"/>
      <dgm:spPr>
        <a:blipFill rotWithShape="0">
          <a:blip xmlns:r="http://schemas.openxmlformats.org/officeDocument/2006/relationships" r:embed="rId2"/>
          <a:stretch>
            <a:fillRect/>
          </a:stretch>
        </a:blipFill>
      </dgm:spPr>
    </dgm:pt>
    <dgm:pt modelId="{7EFE53E0-68C2-409A-867B-5453F7DA83DD}" type="pres">
      <dgm:prSet presAssocID="{6605E990-E6BD-471A-9B23-18D54ED8616A}" presName="sibTrans" presStyleLbl="sibTrans2D1" presStyleIdx="0" presStyleCnt="0"/>
      <dgm:spPr/>
      <dgm:t>
        <a:bodyPr/>
        <a:lstStyle/>
        <a:p>
          <a:endParaRPr lang="ro-RO"/>
        </a:p>
      </dgm:t>
    </dgm:pt>
    <dgm:pt modelId="{4633F086-8458-4A40-BDF1-23CE62A38AA8}" type="pres">
      <dgm:prSet presAssocID="{D09DE64A-8222-4587-9942-3072BA0B7A06}" presName="compNode" presStyleCnt="0"/>
      <dgm:spPr/>
    </dgm:pt>
    <dgm:pt modelId="{26BB135E-6A63-4C9D-A9C9-EC0CC3F4FDB9}" type="pres">
      <dgm:prSet presAssocID="{D09DE64A-8222-4587-9942-3072BA0B7A06}" presName="bkgdShape" presStyleLbl="node1" presStyleIdx="2" presStyleCnt="3"/>
      <dgm:spPr/>
      <dgm:t>
        <a:bodyPr/>
        <a:lstStyle/>
        <a:p>
          <a:endParaRPr lang="ro-RO"/>
        </a:p>
      </dgm:t>
    </dgm:pt>
    <dgm:pt modelId="{9F4A230E-920C-46E3-8F2E-AE8BEE823913}" type="pres">
      <dgm:prSet presAssocID="{D09DE64A-8222-4587-9942-3072BA0B7A06}" presName="nodeTx" presStyleLbl="node1" presStyleIdx="2" presStyleCnt="3">
        <dgm:presLayoutVars>
          <dgm:bulletEnabled val="1"/>
        </dgm:presLayoutVars>
      </dgm:prSet>
      <dgm:spPr/>
      <dgm:t>
        <a:bodyPr/>
        <a:lstStyle/>
        <a:p>
          <a:endParaRPr lang="ro-RO"/>
        </a:p>
      </dgm:t>
    </dgm:pt>
    <dgm:pt modelId="{D4BB0216-7B87-4FE3-B3D3-BE38C0536F0E}" type="pres">
      <dgm:prSet presAssocID="{D09DE64A-8222-4587-9942-3072BA0B7A06}" presName="invisiNode" presStyleLbl="node1" presStyleIdx="2" presStyleCnt="3"/>
      <dgm:spPr/>
    </dgm:pt>
    <dgm:pt modelId="{F5AD57F6-BC2F-49B1-AEF6-E877B6857B89}" type="pres">
      <dgm:prSet presAssocID="{D09DE64A-8222-4587-9942-3072BA0B7A06}" presName="imagNode" presStyleLbl="fgImgPlace1" presStyleIdx="2" presStyleCnt="3" custLinFactNeighborX="520" custLinFactNeighborY="-13960"/>
      <dgm:spPr>
        <a:blipFill rotWithShape="0">
          <a:blip xmlns:r="http://schemas.openxmlformats.org/officeDocument/2006/relationships" r:embed="rId3"/>
          <a:stretch>
            <a:fillRect/>
          </a:stretch>
        </a:blipFill>
      </dgm:spPr>
    </dgm:pt>
  </dgm:ptLst>
  <dgm:cxnLst>
    <dgm:cxn modelId="{5F13CAB4-DA63-4D23-B78E-0CDB5DBAB7D9}" type="presOf" srcId="{D09DE64A-8222-4587-9942-3072BA0B7A06}" destId="{9F4A230E-920C-46E3-8F2E-AE8BEE823913}" srcOrd="1" destOrd="0" presId="urn:microsoft.com/office/officeart/2005/8/layout/hList7"/>
    <dgm:cxn modelId="{D8DC2ACC-8572-491F-A08B-5B48069A38DA}" type="presOf" srcId="{176D0731-5BC6-406A-8EDC-A2C413C6BB8B}" destId="{59D0975E-9D95-4B9F-9D9B-CEEA5253EFC1}" srcOrd="0" destOrd="0" presId="urn:microsoft.com/office/officeart/2005/8/layout/hList7"/>
    <dgm:cxn modelId="{B3290D04-D4A3-4811-A273-EA2C77D2083D}" srcId="{E01F8662-FBD7-45BF-8CCE-878CDA729178}" destId="{F2838AA1-16AC-4E95-8F3D-D821D7B139A3}" srcOrd="0" destOrd="0" parTransId="{59402811-8D02-4F1E-B575-2F7F5B931B6E}" sibTransId="{176D0731-5BC6-406A-8EDC-A2C413C6BB8B}"/>
    <dgm:cxn modelId="{3820FE34-CA3B-4AAE-B4D4-157538B4D727}" type="presOf" srcId="{BFED31E3-D66B-441C-AEBC-4AA92CB6FA24}" destId="{90403275-F63D-4481-B163-092C95F7EB6F}" srcOrd="0" destOrd="0" presId="urn:microsoft.com/office/officeart/2005/8/layout/hList7"/>
    <dgm:cxn modelId="{1F07DEF6-60CA-4659-A606-1FAA05C5BC37}" srcId="{E01F8662-FBD7-45BF-8CCE-878CDA729178}" destId="{BFED31E3-D66B-441C-AEBC-4AA92CB6FA24}" srcOrd="1" destOrd="0" parTransId="{0540482A-8221-4527-8DC5-D8E17C2CC521}" sibTransId="{6605E990-E6BD-471A-9B23-18D54ED8616A}"/>
    <dgm:cxn modelId="{7D3931BD-5EBD-4466-B9E9-47D8006EA7C2}" type="presOf" srcId="{BFED31E3-D66B-441C-AEBC-4AA92CB6FA24}" destId="{8038AF7F-D895-4FF3-8447-97CABB12A10C}" srcOrd="1" destOrd="0" presId="urn:microsoft.com/office/officeart/2005/8/layout/hList7"/>
    <dgm:cxn modelId="{54C8B87B-CC38-4DDB-A6BC-56B19F9F6FD9}" srcId="{E01F8662-FBD7-45BF-8CCE-878CDA729178}" destId="{D09DE64A-8222-4587-9942-3072BA0B7A06}" srcOrd="2" destOrd="0" parTransId="{B32F69B5-F96F-47D5-B6C4-668BF047530C}" sibTransId="{1545A512-81D3-466A-B98D-F895A4C74D90}"/>
    <dgm:cxn modelId="{05859A77-0D88-4867-BAC4-454FE602CCFC}" type="presOf" srcId="{6605E990-E6BD-471A-9B23-18D54ED8616A}" destId="{7EFE53E0-68C2-409A-867B-5453F7DA83DD}" srcOrd="0" destOrd="0" presId="urn:microsoft.com/office/officeart/2005/8/layout/hList7"/>
    <dgm:cxn modelId="{41A0B624-E300-41B8-BEE1-D49A75978DFD}" type="presOf" srcId="{F2838AA1-16AC-4E95-8F3D-D821D7B139A3}" destId="{8D09C753-A957-4232-84D5-D4F463466C29}" srcOrd="0" destOrd="0" presId="urn:microsoft.com/office/officeart/2005/8/layout/hList7"/>
    <dgm:cxn modelId="{A0AB8526-ADB1-4765-8FF9-33AD75F07911}" type="presOf" srcId="{D09DE64A-8222-4587-9942-3072BA0B7A06}" destId="{26BB135E-6A63-4C9D-A9C9-EC0CC3F4FDB9}" srcOrd="0" destOrd="0" presId="urn:microsoft.com/office/officeart/2005/8/layout/hList7"/>
    <dgm:cxn modelId="{971D7027-09FD-465A-A2A6-73924BE90B7D}" type="presOf" srcId="{E01F8662-FBD7-45BF-8CCE-878CDA729178}" destId="{25B1B595-2542-4CED-8FF3-1C8BDBA7FC18}" srcOrd="0" destOrd="0" presId="urn:microsoft.com/office/officeart/2005/8/layout/hList7"/>
    <dgm:cxn modelId="{74B2EB32-ACC7-4436-9DDF-A3897E77A36A}" type="presOf" srcId="{F2838AA1-16AC-4E95-8F3D-D821D7B139A3}" destId="{9C19E332-31BC-4779-B702-047332440806}" srcOrd="1" destOrd="0" presId="urn:microsoft.com/office/officeart/2005/8/layout/hList7"/>
    <dgm:cxn modelId="{9B2F5C51-F554-4A68-8B12-DF601D5D9D04}" type="presParOf" srcId="{25B1B595-2542-4CED-8FF3-1C8BDBA7FC18}" destId="{8803BE2D-1ADF-4B7B-9959-BB317BDCA7A3}" srcOrd="0" destOrd="0" presId="urn:microsoft.com/office/officeart/2005/8/layout/hList7"/>
    <dgm:cxn modelId="{3A1F4C1E-6EB9-435C-85F8-66771B18B0FC}" type="presParOf" srcId="{25B1B595-2542-4CED-8FF3-1C8BDBA7FC18}" destId="{02E15EAC-B0D1-446F-9CC9-2AE970619043}" srcOrd="1" destOrd="0" presId="urn:microsoft.com/office/officeart/2005/8/layout/hList7"/>
    <dgm:cxn modelId="{DC929829-19D0-4416-A4DA-3C854C7C59CC}" type="presParOf" srcId="{02E15EAC-B0D1-446F-9CC9-2AE970619043}" destId="{1089D243-15AA-42A5-89BA-B98E6E481BB1}" srcOrd="0" destOrd="0" presId="urn:microsoft.com/office/officeart/2005/8/layout/hList7"/>
    <dgm:cxn modelId="{ED54C0BA-0FD3-4657-8D5F-393563B2A071}" type="presParOf" srcId="{1089D243-15AA-42A5-89BA-B98E6E481BB1}" destId="{8D09C753-A957-4232-84D5-D4F463466C29}" srcOrd="0" destOrd="0" presId="urn:microsoft.com/office/officeart/2005/8/layout/hList7"/>
    <dgm:cxn modelId="{0266A8BF-FAC8-4CA0-983F-EC80C51F1FB6}" type="presParOf" srcId="{1089D243-15AA-42A5-89BA-B98E6E481BB1}" destId="{9C19E332-31BC-4779-B702-047332440806}" srcOrd="1" destOrd="0" presId="urn:microsoft.com/office/officeart/2005/8/layout/hList7"/>
    <dgm:cxn modelId="{AC6A68A0-1278-4584-8F21-904FA60053ED}" type="presParOf" srcId="{1089D243-15AA-42A5-89BA-B98E6E481BB1}" destId="{8BC80421-FC74-4259-89A6-A2B25C0A107D}" srcOrd="2" destOrd="0" presId="urn:microsoft.com/office/officeart/2005/8/layout/hList7"/>
    <dgm:cxn modelId="{42B87081-461B-4311-8E5D-A15A1A5D8A87}" type="presParOf" srcId="{1089D243-15AA-42A5-89BA-B98E6E481BB1}" destId="{869914EE-8727-4D94-A882-07AB28396201}" srcOrd="3" destOrd="0" presId="urn:microsoft.com/office/officeart/2005/8/layout/hList7"/>
    <dgm:cxn modelId="{AFD0AFAE-0322-4B89-BD14-90E16914B53A}" type="presParOf" srcId="{02E15EAC-B0D1-446F-9CC9-2AE970619043}" destId="{59D0975E-9D95-4B9F-9D9B-CEEA5253EFC1}" srcOrd="1" destOrd="0" presId="urn:microsoft.com/office/officeart/2005/8/layout/hList7"/>
    <dgm:cxn modelId="{1405B491-D914-46F9-BEB1-94B8937E7786}" type="presParOf" srcId="{02E15EAC-B0D1-446F-9CC9-2AE970619043}" destId="{5F783936-D0C6-49C6-BE5B-9E64038DAABB}" srcOrd="2" destOrd="0" presId="urn:microsoft.com/office/officeart/2005/8/layout/hList7"/>
    <dgm:cxn modelId="{A5CBD431-1509-4EF2-AA09-1D59D7970C10}" type="presParOf" srcId="{5F783936-D0C6-49C6-BE5B-9E64038DAABB}" destId="{90403275-F63D-4481-B163-092C95F7EB6F}" srcOrd="0" destOrd="0" presId="urn:microsoft.com/office/officeart/2005/8/layout/hList7"/>
    <dgm:cxn modelId="{D8E88924-5272-4CD3-82D7-7D1DB668FBE3}" type="presParOf" srcId="{5F783936-D0C6-49C6-BE5B-9E64038DAABB}" destId="{8038AF7F-D895-4FF3-8447-97CABB12A10C}" srcOrd="1" destOrd="0" presId="urn:microsoft.com/office/officeart/2005/8/layout/hList7"/>
    <dgm:cxn modelId="{7BB1D6D4-340B-4FCA-85A1-F23FB824C303}" type="presParOf" srcId="{5F783936-D0C6-49C6-BE5B-9E64038DAABB}" destId="{9804F843-F712-49FF-B122-4CC55EAAFA96}" srcOrd="2" destOrd="0" presId="urn:microsoft.com/office/officeart/2005/8/layout/hList7"/>
    <dgm:cxn modelId="{DEA8BEC0-E13B-411C-A3C3-8B12C2A7431D}" type="presParOf" srcId="{5F783936-D0C6-49C6-BE5B-9E64038DAABB}" destId="{4783383F-798C-472D-8984-CBA44C17E649}" srcOrd="3" destOrd="0" presId="urn:microsoft.com/office/officeart/2005/8/layout/hList7"/>
    <dgm:cxn modelId="{13FBE73C-E324-4CA9-B267-54AAA947E592}" type="presParOf" srcId="{02E15EAC-B0D1-446F-9CC9-2AE970619043}" destId="{7EFE53E0-68C2-409A-867B-5453F7DA83DD}" srcOrd="3" destOrd="0" presId="urn:microsoft.com/office/officeart/2005/8/layout/hList7"/>
    <dgm:cxn modelId="{F171CA87-5C6B-4869-ADC3-DC6C35E3818F}" type="presParOf" srcId="{02E15EAC-B0D1-446F-9CC9-2AE970619043}" destId="{4633F086-8458-4A40-BDF1-23CE62A38AA8}" srcOrd="4" destOrd="0" presId="urn:microsoft.com/office/officeart/2005/8/layout/hList7"/>
    <dgm:cxn modelId="{A4CE5123-20A9-4044-A58E-2FE580473E7C}" type="presParOf" srcId="{4633F086-8458-4A40-BDF1-23CE62A38AA8}" destId="{26BB135E-6A63-4C9D-A9C9-EC0CC3F4FDB9}" srcOrd="0" destOrd="0" presId="urn:microsoft.com/office/officeart/2005/8/layout/hList7"/>
    <dgm:cxn modelId="{48EE3EF0-13BD-4147-AEDB-B1C048DB6D2E}" type="presParOf" srcId="{4633F086-8458-4A40-BDF1-23CE62A38AA8}" destId="{9F4A230E-920C-46E3-8F2E-AE8BEE823913}" srcOrd="1" destOrd="0" presId="urn:microsoft.com/office/officeart/2005/8/layout/hList7"/>
    <dgm:cxn modelId="{6E5664A8-462F-412B-8569-7C8669126BD4}" type="presParOf" srcId="{4633F086-8458-4A40-BDF1-23CE62A38AA8}" destId="{D4BB0216-7B87-4FE3-B3D3-BE38C0536F0E}" srcOrd="2" destOrd="0" presId="urn:microsoft.com/office/officeart/2005/8/layout/hList7"/>
    <dgm:cxn modelId="{121DD5E5-1E59-4A19-A18C-1CAAF4419FC6}" type="presParOf" srcId="{4633F086-8458-4A40-BDF1-23CE62A38AA8}" destId="{F5AD57F6-BC2F-49B1-AEF6-E877B6857B89}" srcOrd="3" destOrd="0" presId="urn:microsoft.com/office/officeart/2005/8/layout/hList7"/>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ECF362C-C496-4442-AE29-0341B135E86C}" type="doc">
      <dgm:prSet loTypeId="urn:microsoft.com/office/officeart/2005/8/layout/pyramid3" loCatId="pyramid" qsTypeId="urn:microsoft.com/office/officeart/2005/8/quickstyle/simple1" qsCatId="simple" csTypeId="urn:microsoft.com/office/officeart/2005/8/colors/accent1_2" csCatId="accent1" phldr="1"/>
      <dgm:spPr/>
    </dgm:pt>
    <dgm:pt modelId="{8018C7D4-B469-46ED-8C20-195B5B0D201D}">
      <dgm:prSet phldrT="[Text]"/>
      <dgm:spPr/>
      <dgm:t>
        <a:bodyPr/>
        <a:lstStyle/>
        <a:p>
          <a:r>
            <a:rPr lang="ro-RO" dirty="0" smtClean="0"/>
            <a:t>depistarea</a:t>
          </a:r>
          <a:r>
            <a:rPr lang="it-IT" dirty="0" smtClean="0"/>
            <a:t> </a:t>
          </a:r>
          <a:r>
            <a:rPr lang="ro-RO" dirty="0" smtClean="0"/>
            <a:t>ș</a:t>
          </a:r>
          <a:r>
            <a:rPr lang="it-IT" dirty="0" smtClean="0"/>
            <a:t>i evaluarea riscurilor </a:t>
          </a:r>
          <a:r>
            <a:rPr lang="ro-RO" dirty="0" smtClean="0"/>
            <a:t>ș</a:t>
          </a:r>
          <a:r>
            <a:rPr lang="it-IT" dirty="0" smtClean="0"/>
            <a:t>i a vulnerabilitã</a:t>
          </a:r>
          <a:r>
            <a:rPr lang="ro-RO" dirty="0" smtClean="0"/>
            <a:t>ț</a:t>
          </a:r>
          <a:r>
            <a:rPr lang="it-IT" dirty="0" smtClean="0"/>
            <a:t>ilor</a:t>
          </a:r>
          <a:endParaRPr lang="ro-RO" dirty="0"/>
        </a:p>
      </dgm:t>
    </dgm:pt>
    <dgm:pt modelId="{4FBF5966-1B97-4196-8591-7C9B628346EF}" type="parTrans" cxnId="{A787C25B-63AE-4CBE-8688-2861159F1956}">
      <dgm:prSet/>
      <dgm:spPr/>
      <dgm:t>
        <a:bodyPr/>
        <a:lstStyle/>
        <a:p>
          <a:endParaRPr lang="ro-RO"/>
        </a:p>
      </dgm:t>
    </dgm:pt>
    <dgm:pt modelId="{3F473B94-4C4B-4A7A-A60C-0DCE41896093}" type="sibTrans" cxnId="{A787C25B-63AE-4CBE-8688-2861159F1956}">
      <dgm:prSet/>
      <dgm:spPr/>
      <dgm:t>
        <a:bodyPr/>
        <a:lstStyle/>
        <a:p>
          <a:endParaRPr lang="ro-RO"/>
        </a:p>
      </dgm:t>
    </dgm:pt>
    <dgm:pt modelId="{C1636743-705A-41B8-8BDF-3686BCA3056A}">
      <dgm:prSet phldrT="[Text]"/>
      <dgm:spPr/>
      <dgm:t>
        <a:bodyPr/>
        <a:lstStyle/>
        <a:p>
          <a:r>
            <a:rPr lang="ro-RO" dirty="0" smtClean="0"/>
            <a:t>Stabilirea profilului de risc </a:t>
          </a:r>
          <a:endParaRPr lang="ro-RO" dirty="0"/>
        </a:p>
      </dgm:t>
    </dgm:pt>
    <dgm:pt modelId="{164C6CBA-04DB-42AD-980F-B74473FD094D}" type="parTrans" cxnId="{A82A6368-6313-4084-9129-E555A29CCDA9}">
      <dgm:prSet/>
      <dgm:spPr/>
      <dgm:t>
        <a:bodyPr/>
        <a:lstStyle/>
        <a:p>
          <a:endParaRPr lang="ro-RO"/>
        </a:p>
      </dgm:t>
    </dgm:pt>
    <dgm:pt modelId="{C6B30CB9-B290-4E83-AE9D-9310AB27E6F9}" type="sibTrans" cxnId="{A82A6368-6313-4084-9129-E555A29CCDA9}">
      <dgm:prSet/>
      <dgm:spPr/>
      <dgm:t>
        <a:bodyPr/>
        <a:lstStyle/>
        <a:p>
          <a:endParaRPr lang="ro-RO"/>
        </a:p>
      </dgm:t>
    </dgm:pt>
    <dgm:pt modelId="{41356240-9E87-4E6E-B3D8-D268925E0A3E}">
      <dgm:prSet phldrT="[Text]"/>
      <dgm:spPr/>
      <dgm:t>
        <a:bodyPr/>
        <a:lstStyle/>
        <a:p>
          <a:r>
            <a:rPr lang="ro-RO" dirty="0" smtClean="0"/>
            <a:t>reabilitarea și reconstrucția</a:t>
          </a:r>
          <a:endParaRPr lang="ro-RO" dirty="0"/>
        </a:p>
      </dgm:t>
    </dgm:pt>
    <dgm:pt modelId="{7BF9B7DE-6A2C-4329-A4D3-0CDACDE077FA}" type="parTrans" cxnId="{3A10E868-46DF-474C-B42F-A0A71647044A}">
      <dgm:prSet/>
      <dgm:spPr/>
      <dgm:t>
        <a:bodyPr/>
        <a:lstStyle/>
        <a:p>
          <a:endParaRPr lang="ro-RO"/>
        </a:p>
      </dgm:t>
    </dgm:pt>
    <dgm:pt modelId="{0D605C8C-FC52-4439-AEA4-2D88AF489C86}" type="sibTrans" cxnId="{3A10E868-46DF-474C-B42F-A0A71647044A}">
      <dgm:prSet/>
      <dgm:spPr/>
      <dgm:t>
        <a:bodyPr/>
        <a:lstStyle/>
        <a:p>
          <a:endParaRPr lang="ro-RO"/>
        </a:p>
      </dgm:t>
    </dgm:pt>
    <dgm:pt modelId="{F43DB69E-3428-46C9-9199-EC0A57B94ED9}">
      <dgm:prSet phldrT="[Text]"/>
      <dgm:spPr/>
      <dgm:t>
        <a:bodyPr/>
        <a:lstStyle/>
        <a:p>
          <a:r>
            <a:rPr lang="ro-RO" dirty="0" smtClean="0"/>
            <a:t>Politici și măsuri de diminuare și control al riscului</a:t>
          </a:r>
          <a:endParaRPr lang="ro-RO" dirty="0"/>
        </a:p>
      </dgm:t>
    </dgm:pt>
    <dgm:pt modelId="{9CB83CC6-FA9E-40A8-934A-5736FA5B0CD2}" type="parTrans" cxnId="{701C352E-5EED-439E-9EA3-32648BE64929}">
      <dgm:prSet/>
      <dgm:spPr/>
      <dgm:t>
        <a:bodyPr/>
        <a:lstStyle/>
        <a:p>
          <a:endParaRPr lang="ro-RO"/>
        </a:p>
      </dgm:t>
    </dgm:pt>
    <dgm:pt modelId="{27AB6126-7661-45C2-AD8B-9EC9AC97C8BF}" type="sibTrans" cxnId="{701C352E-5EED-439E-9EA3-32648BE64929}">
      <dgm:prSet/>
      <dgm:spPr/>
      <dgm:t>
        <a:bodyPr/>
        <a:lstStyle/>
        <a:p>
          <a:endParaRPr lang="ro-RO"/>
        </a:p>
      </dgm:t>
    </dgm:pt>
    <dgm:pt modelId="{E1B76C29-B432-426F-B478-2E1E20E133FF}" type="pres">
      <dgm:prSet presAssocID="{AECF362C-C496-4442-AE29-0341B135E86C}" presName="Name0" presStyleCnt="0">
        <dgm:presLayoutVars>
          <dgm:dir/>
          <dgm:animLvl val="lvl"/>
          <dgm:resizeHandles val="exact"/>
        </dgm:presLayoutVars>
      </dgm:prSet>
      <dgm:spPr/>
    </dgm:pt>
    <dgm:pt modelId="{6BFB67BC-2610-4149-AA3C-D42F37094103}" type="pres">
      <dgm:prSet presAssocID="{8018C7D4-B469-46ED-8C20-195B5B0D201D}" presName="Name8" presStyleCnt="0"/>
      <dgm:spPr/>
    </dgm:pt>
    <dgm:pt modelId="{D71AD1F0-2DD2-4A23-BFBC-56C09BDF5E3A}" type="pres">
      <dgm:prSet presAssocID="{8018C7D4-B469-46ED-8C20-195B5B0D201D}" presName="level" presStyleLbl="node1" presStyleIdx="0" presStyleCnt="4" custLinFactNeighborY="-5128">
        <dgm:presLayoutVars>
          <dgm:chMax val="1"/>
          <dgm:bulletEnabled val="1"/>
        </dgm:presLayoutVars>
      </dgm:prSet>
      <dgm:spPr/>
      <dgm:t>
        <a:bodyPr/>
        <a:lstStyle/>
        <a:p>
          <a:endParaRPr lang="ro-RO"/>
        </a:p>
      </dgm:t>
    </dgm:pt>
    <dgm:pt modelId="{C35B98B6-49C6-4A33-B1E5-9456F481F314}" type="pres">
      <dgm:prSet presAssocID="{8018C7D4-B469-46ED-8C20-195B5B0D201D}" presName="levelTx" presStyleLbl="revTx" presStyleIdx="0" presStyleCnt="0">
        <dgm:presLayoutVars>
          <dgm:chMax val="1"/>
          <dgm:bulletEnabled val="1"/>
        </dgm:presLayoutVars>
      </dgm:prSet>
      <dgm:spPr/>
      <dgm:t>
        <a:bodyPr/>
        <a:lstStyle/>
        <a:p>
          <a:endParaRPr lang="ro-RO"/>
        </a:p>
      </dgm:t>
    </dgm:pt>
    <dgm:pt modelId="{661465A3-6DC1-45FE-BF6A-ACDDAF12346A}" type="pres">
      <dgm:prSet presAssocID="{C1636743-705A-41B8-8BDF-3686BCA3056A}" presName="Name8" presStyleCnt="0"/>
      <dgm:spPr/>
    </dgm:pt>
    <dgm:pt modelId="{03EE08DC-F580-4DFB-B7C9-15B52BE7D953}" type="pres">
      <dgm:prSet presAssocID="{C1636743-705A-41B8-8BDF-3686BCA3056A}" presName="level" presStyleLbl="node1" presStyleIdx="1" presStyleCnt="4">
        <dgm:presLayoutVars>
          <dgm:chMax val="1"/>
          <dgm:bulletEnabled val="1"/>
        </dgm:presLayoutVars>
      </dgm:prSet>
      <dgm:spPr/>
      <dgm:t>
        <a:bodyPr/>
        <a:lstStyle/>
        <a:p>
          <a:endParaRPr lang="ro-RO"/>
        </a:p>
      </dgm:t>
    </dgm:pt>
    <dgm:pt modelId="{F64C0B7A-4471-4C96-AD9D-90FDB2AC64F5}" type="pres">
      <dgm:prSet presAssocID="{C1636743-705A-41B8-8BDF-3686BCA3056A}" presName="levelTx" presStyleLbl="revTx" presStyleIdx="0" presStyleCnt="0">
        <dgm:presLayoutVars>
          <dgm:chMax val="1"/>
          <dgm:bulletEnabled val="1"/>
        </dgm:presLayoutVars>
      </dgm:prSet>
      <dgm:spPr/>
      <dgm:t>
        <a:bodyPr/>
        <a:lstStyle/>
        <a:p>
          <a:endParaRPr lang="ro-RO"/>
        </a:p>
      </dgm:t>
    </dgm:pt>
    <dgm:pt modelId="{B2641F4A-30D8-409B-BE1B-648A1FE9BAEE}" type="pres">
      <dgm:prSet presAssocID="{F43DB69E-3428-46C9-9199-EC0A57B94ED9}" presName="Name8" presStyleCnt="0"/>
      <dgm:spPr/>
    </dgm:pt>
    <dgm:pt modelId="{CE35A004-78F7-4252-BDAA-AEAB5E5AC7C0}" type="pres">
      <dgm:prSet presAssocID="{F43DB69E-3428-46C9-9199-EC0A57B94ED9}" presName="level" presStyleLbl="node1" presStyleIdx="2" presStyleCnt="4" custLinFactNeighborY="-2410">
        <dgm:presLayoutVars>
          <dgm:chMax val="1"/>
          <dgm:bulletEnabled val="1"/>
        </dgm:presLayoutVars>
      </dgm:prSet>
      <dgm:spPr/>
      <dgm:t>
        <a:bodyPr/>
        <a:lstStyle/>
        <a:p>
          <a:endParaRPr lang="ro-RO"/>
        </a:p>
      </dgm:t>
    </dgm:pt>
    <dgm:pt modelId="{8960546E-0114-4FFA-A5DB-A32D857CD7A9}" type="pres">
      <dgm:prSet presAssocID="{F43DB69E-3428-46C9-9199-EC0A57B94ED9}" presName="levelTx" presStyleLbl="revTx" presStyleIdx="0" presStyleCnt="0">
        <dgm:presLayoutVars>
          <dgm:chMax val="1"/>
          <dgm:bulletEnabled val="1"/>
        </dgm:presLayoutVars>
      </dgm:prSet>
      <dgm:spPr/>
      <dgm:t>
        <a:bodyPr/>
        <a:lstStyle/>
        <a:p>
          <a:endParaRPr lang="ro-RO"/>
        </a:p>
      </dgm:t>
    </dgm:pt>
    <dgm:pt modelId="{C3B76768-2AF3-435F-9C16-F517B13AA1EB}" type="pres">
      <dgm:prSet presAssocID="{41356240-9E87-4E6E-B3D8-D268925E0A3E}" presName="Name8" presStyleCnt="0"/>
      <dgm:spPr/>
    </dgm:pt>
    <dgm:pt modelId="{FFD8DFE7-E355-4F74-925C-D1C11E38326B}" type="pres">
      <dgm:prSet presAssocID="{41356240-9E87-4E6E-B3D8-D268925E0A3E}" presName="level" presStyleLbl="node1" presStyleIdx="3" presStyleCnt="4" custLinFactNeighborX="1852" custLinFactNeighborY="14458">
        <dgm:presLayoutVars>
          <dgm:chMax val="1"/>
          <dgm:bulletEnabled val="1"/>
        </dgm:presLayoutVars>
      </dgm:prSet>
      <dgm:spPr/>
      <dgm:t>
        <a:bodyPr/>
        <a:lstStyle/>
        <a:p>
          <a:endParaRPr lang="ro-RO"/>
        </a:p>
      </dgm:t>
    </dgm:pt>
    <dgm:pt modelId="{E6468A05-7E8A-40D5-B8F1-4EAB590F4FE7}" type="pres">
      <dgm:prSet presAssocID="{41356240-9E87-4E6E-B3D8-D268925E0A3E}" presName="levelTx" presStyleLbl="revTx" presStyleIdx="0" presStyleCnt="0">
        <dgm:presLayoutVars>
          <dgm:chMax val="1"/>
          <dgm:bulletEnabled val="1"/>
        </dgm:presLayoutVars>
      </dgm:prSet>
      <dgm:spPr/>
      <dgm:t>
        <a:bodyPr/>
        <a:lstStyle/>
        <a:p>
          <a:endParaRPr lang="ro-RO"/>
        </a:p>
      </dgm:t>
    </dgm:pt>
  </dgm:ptLst>
  <dgm:cxnLst>
    <dgm:cxn modelId="{701C352E-5EED-439E-9EA3-32648BE64929}" srcId="{AECF362C-C496-4442-AE29-0341B135E86C}" destId="{F43DB69E-3428-46C9-9199-EC0A57B94ED9}" srcOrd="2" destOrd="0" parTransId="{9CB83CC6-FA9E-40A8-934A-5736FA5B0CD2}" sibTransId="{27AB6126-7661-45C2-AD8B-9EC9AC97C8BF}"/>
    <dgm:cxn modelId="{F1141BC2-F88C-4372-B742-93E086B23B74}" type="presOf" srcId="{C1636743-705A-41B8-8BDF-3686BCA3056A}" destId="{03EE08DC-F580-4DFB-B7C9-15B52BE7D953}" srcOrd="0" destOrd="0" presId="urn:microsoft.com/office/officeart/2005/8/layout/pyramid3"/>
    <dgm:cxn modelId="{F6EF09FA-7ED0-46D6-B0D3-81EE0015E9EA}" type="presOf" srcId="{AECF362C-C496-4442-AE29-0341B135E86C}" destId="{E1B76C29-B432-426F-B478-2E1E20E133FF}" srcOrd="0" destOrd="0" presId="urn:microsoft.com/office/officeart/2005/8/layout/pyramid3"/>
    <dgm:cxn modelId="{727652CA-3BBF-4C1C-B6FD-CBD06BC99DFF}" type="presOf" srcId="{41356240-9E87-4E6E-B3D8-D268925E0A3E}" destId="{E6468A05-7E8A-40D5-B8F1-4EAB590F4FE7}" srcOrd="1" destOrd="0" presId="urn:microsoft.com/office/officeart/2005/8/layout/pyramid3"/>
    <dgm:cxn modelId="{574C2F8F-FA48-4380-9DA8-8C124796C9F5}" type="presOf" srcId="{C1636743-705A-41B8-8BDF-3686BCA3056A}" destId="{F64C0B7A-4471-4C96-AD9D-90FDB2AC64F5}" srcOrd="1" destOrd="0" presId="urn:microsoft.com/office/officeart/2005/8/layout/pyramid3"/>
    <dgm:cxn modelId="{283B9D8E-A09B-4336-8014-B71004355EFA}" type="presOf" srcId="{41356240-9E87-4E6E-B3D8-D268925E0A3E}" destId="{FFD8DFE7-E355-4F74-925C-D1C11E38326B}" srcOrd="0" destOrd="0" presId="urn:microsoft.com/office/officeart/2005/8/layout/pyramid3"/>
    <dgm:cxn modelId="{10C1FF10-8146-4949-88D0-CC355341EC1C}" type="presOf" srcId="{F43DB69E-3428-46C9-9199-EC0A57B94ED9}" destId="{8960546E-0114-4FFA-A5DB-A32D857CD7A9}" srcOrd="1" destOrd="0" presId="urn:microsoft.com/office/officeart/2005/8/layout/pyramid3"/>
    <dgm:cxn modelId="{98D23A00-8E37-44AF-9455-914B86B6E192}" type="presOf" srcId="{8018C7D4-B469-46ED-8C20-195B5B0D201D}" destId="{C35B98B6-49C6-4A33-B1E5-9456F481F314}" srcOrd="1" destOrd="0" presId="urn:microsoft.com/office/officeart/2005/8/layout/pyramid3"/>
    <dgm:cxn modelId="{A82A6368-6313-4084-9129-E555A29CCDA9}" srcId="{AECF362C-C496-4442-AE29-0341B135E86C}" destId="{C1636743-705A-41B8-8BDF-3686BCA3056A}" srcOrd="1" destOrd="0" parTransId="{164C6CBA-04DB-42AD-980F-B74473FD094D}" sibTransId="{C6B30CB9-B290-4E83-AE9D-9310AB27E6F9}"/>
    <dgm:cxn modelId="{E8C49E69-F15A-408B-8F03-E0AA2CB17451}" type="presOf" srcId="{F43DB69E-3428-46C9-9199-EC0A57B94ED9}" destId="{CE35A004-78F7-4252-BDAA-AEAB5E5AC7C0}" srcOrd="0" destOrd="0" presId="urn:microsoft.com/office/officeart/2005/8/layout/pyramid3"/>
    <dgm:cxn modelId="{3A10E868-46DF-474C-B42F-A0A71647044A}" srcId="{AECF362C-C496-4442-AE29-0341B135E86C}" destId="{41356240-9E87-4E6E-B3D8-D268925E0A3E}" srcOrd="3" destOrd="0" parTransId="{7BF9B7DE-6A2C-4329-A4D3-0CDACDE077FA}" sibTransId="{0D605C8C-FC52-4439-AEA4-2D88AF489C86}"/>
    <dgm:cxn modelId="{404DA14A-32BF-40AB-BF14-E351E0314E15}" type="presOf" srcId="{8018C7D4-B469-46ED-8C20-195B5B0D201D}" destId="{D71AD1F0-2DD2-4A23-BFBC-56C09BDF5E3A}" srcOrd="0" destOrd="0" presId="urn:microsoft.com/office/officeart/2005/8/layout/pyramid3"/>
    <dgm:cxn modelId="{A787C25B-63AE-4CBE-8688-2861159F1956}" srcId="{AECF362C-C496-4442-AE29-0341B135E86C}" destId="{8018C7D4-B469-46ED-8C20-195B5B0D201D}" srcOrd="0" destOrd="0" parTransId="{4FBF5966-1B97-4196-8591-7C9B628346EF}" sibTransId="{3F473B94-4C4B-4A7A-A60C-0DCE41896093}"/>
    <dgm:cxn modelId="{0EA88ECD-E01F-4B86-BC97-4C93AD81FAF8}" type="presParOf" srcId="{E1B76C29-B432-426F-B478-2E1E20E133FF}" destId="{6BFB67BC-2610-4149-AA3C-D42F37094103}" srcOrd="0" destOrd="0" presId="urn:microsoft.com/office/officeart/2005/8/layout/pyramid3"/>
    <dgm:cxn modelId="{98042448-AE62-4E1F-A3E5-83B99004A48A}" type="presParOf" srcId="{6BFB67BC-2610-4149-AA3C-D42F37094103}" destId="{D71AD1F0-2DD2-4A23-BFBC-56C09BDF5E3A}" srcOrd="0" destOrd="0" presId="urn:microsoft.com/office/officeart/2005/8/layout/pyramid3"/>
    <dgm:cxn modelId="{B207041D-16E0-4E75-B67C-91F2BCE10856}" type="presParOf" srcId="{6BFB67BC-2610-4149-AA3C-D42F37094103}" destId="{C35B98B6-49C6-4A33-B1E5-9456F481F314}" srcOrd="1" destOrd="0" presId="urn:microsoft.com/office/officeart/2005/8/layout/pyramid3"/>
    <dgm:cxn modelId="{3FD2EED2-4BF3-4603-894E-392A4BFA3920}" type="presParOf" srcId="{E1B76C29-B432-426F-B478-2E1E20E133FF}" destId="{661465A3-6DC1-45FE-BF6A-ACDDAF12346A}" srcOrd="1" destOrd="0" presId="urn:microsoft.com/office/officeart/2005/8/layout/pyramid3"/>
    <dgm:cxn modelId="{22EC9338-5016-4112-B5AA-26276DDB6A6E}" type="presParOf" srcId="{661465A3-6DC1-45FE-BF6A-ACDDAF12346A}" destId="{03EE08DC-F580-4DFB-B7C9-15B52BE7D953}" srcOrd="0" destOrd="0" presId="urn:microsoft.com/office/officeart/2005/8/layout/pyramid3"/>
    <dgm:cxn modelId="{6ED278D5-526F-4EF7-AAB5-AE25BAE18A19}" type="presParOf" srcId="{661465A3-6DC1-45FE-BF6A-ACDDAF12346A}" destId="{F64C0B7A-4471-4C96-AD9D-90FDB2AC64F5}" srcOrd="1" destOrd="0" presId="urn:microsoft.com/office/officeart/2005/8/layout/pyramid3"/>
    <dgm:cxn modelId="{AE1A5936-227D-4339-8990-DDA9F4CA327B}" type="presParOf" srcId="{E1B76C29-B432-426F-B478-2E1E20E133FF}" destId="{B2641F4A-30D8-409B-BE1B-648A1FE9BAEE}" srcOrd="2" destOrd="0" presId="urn:microsoft.com/office/officeart/2005/8/layout/pyramid3"/>
    <dgm:cxn modelId="{3CA81D4B-42B3-491B-935C-96DD7462FD6E}" type="presParOf" srcId="{B2641F4A-30D8-409B-BE1B-648A1FE9BAEE}" destId="{CE35A004-78F7-4252-BDAA-AEAB5E5AC7C0}" srcOrd="0" destOrd="0" presId="urn:microsoft.com/office/officeart/2005/8/layout/pyramid3"/>
    <dgm:cxn modelId="{5AEEDFA1-0E68-4A0E-9F6C-8832992A9FA2}" type="presParOf" srcId="{B2641F4A-30D8-409B-BE1B-648A1FE9BAEE}" destId="{8960546E-0114-4FFA-A5DB-A32D857CD7A9}" srcOrd="1" destOrd="0" presId="urn:microsoft.com/office/officeart/2005/8/layout/pyramid3"/>
    <dgm:cxn modelId="{86AFFF0C-2FA6-4C94-9BAC-832B051044A0}" type="presParOf" srcId="{E1B76C29-B432-426F-B478-2E1E20E133FF}" destId="{C3B76768-2AF3-435F-9C16-F517B13AA1EB}" srcOrd="3" destOrd="0" presId="urn:microsoft.com/office/officeart/2005/8/layout/pyramid3"/>
    <dgm:cxn modelId="{CEBCAD5F-1B4B-40C9-928A-B17EFD45B37A}" type="presParOf" srcId="{C3B76768-2AF3-435F-9C16-F517B13AA1EB}" destId="{FFD8DFE7-E355-4F74-925C-D1C11E38326B}" srcOrd="0" destOrd="0" presId="urn:microsoft.com/office/officeart/2005/8/layout/pyramid3"/>
    <dgm:cxn modelId="{2B2C32B6-6EFB-4FE1-AF72-75210D8207EC}" type="presParOf" srcId="{C3B76768-2AF3-435F-9C16-F517B13AA1EB}" destId="{E6468A05-7E8A-40D5-B8F1-4EAB590F4FE7}" srcOrd="1" destOrd="0" presId="urn:microsoft.com/office/officeart/2005/8/layout/pyramid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5A3E564-94E4-484B-827F-88B8F2BEC497}" type="doc">
      <dgm:prSet loTypeId="urn:microsoft.com/office/officeart/2005/8/layout/gear1" loCatId="cycle" qsTypeId="urn:microsoft.com/office/officeart/2005/8/quickstyle/simple1" qsCatId="simple" csTypeId="urn:microsoft.com/office/officeart/2005/8/colors/accent1_2" csCatId="accent1" phldr="1"/>
      <dgm:spPr/>
    </dgm:pt>
    <dgm:pt modelId="{7B45BD4F-48BA-47F5-B4BD-F7AE53AAFF55}">
      <dgm:prSet phldrT="[Text]" custT="1"/>
      <dgm:spPr/>
      <dgm:t>
        <a:bodyPr/>
        <a:lstStyle/>
        <a:p>
          <a:r>
            <a:rPr lang="ro-RO" sz="1400" b="1" dirty="0" smtClean="0"/>
            <a:t>Avertizare/Implicare</a:t>
          </a:r>
          <a:endParaRPr lang="ro-RO" sz="1400" b="1" dirty="0"/>
        </a:p>
      </dgm:t>
    </dgm:pt>
    <dgm:pt modelId="{544F01AD-88A7-46DA-B0A2-4E20A75E6B7E}" type="parTrans" cxnId="{713217A2-908B-4582-8AE7-9A5FF07D1251}">
      <dgm:prSet/>
      <dgm:spPr/>
      <dgm:t>
        <a:bodyPr/>
        <a:lstStyle/>
        <a:p>
          <a:endParaRPr lang="ro-RO"/>
        </a:p>
      </dgm:t>
    </dgm:pt>
    <dgm:pt modelId="{72A10DE9-51E7-4F17-90F4-60C3B370BF3C}" type="sibTrans" cxnId="{713217A2-908B-4582-8AE7-9A5FF07D1251}">
      <dgm:prSet/>
      <dgm:spPr/>
      <dgm:t>
        <a:bodyPr/>
        <a:lstStyle/>
        <a:p>
          <a:endParaRPr lang="ro-RO"/>
        </a:p>
      </dgm:t>
    </dgm:pt>
    <dgm:pt modelId="{13A2E065-8200-4DA0-AEA6-6DB8138CBB56}">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ro-RO" sz="1400" dirty="0" smtClean="0"/>
            <a:t>Cercetare/Educare</a:t>
          </a:r>
          <a:endParaRPr lang="ro-RO" sz="1400" dirty="0"/>
        </a:p>
      </dgm:t>
    </dgm:pt>
    <dgm:pt modelId="{EC5AD927-1A4D-4734-AD4A-0AE4928E8641}" type="parTrans" cxnId="{CE684615-0FBA-4A76-BD33-B758A29C8AE7}">
      <dgm:prSet/>
      <dgm:spPr/>
      <dgm:t>
        <a:bodyPr/>
        <a:lstStyle/>
        <a:p>
          <a:endParaRPr lang="ro-RO"/>
        </a:p>
      </dgm:t>
    </dgm:pt>
    <dgm:pt modelId="{4A30D18A-308D-4BCB-9855-F1E9BB748531}" type="sibTrans" cxnId="{CE684615-0FBA-4A76-BD33-B758A29C8AE7}">
      <dgm:prSet/>
      <dgm:spPr/>
      <dgm:t>
        <a:bodyPr/>
        <a:lstStyle/>
        <a:p>
          <a:endParaRPr lang="ro-RO"/>
        </a:p>
      </dgm:t>
    </dgm:pt>
    <dgm:pt modelId="{EF83B2A4-1777-4DDD-AD2E-509FAE971B33}">
      <dgm:prSet phldrT="[Text]" custT="1">
        <dgm:style>
          <a:lnRef idx="1">
            <a:schemeClr val="accent2"/>
          </a:lnRef>
          <a:fillRef idx="2">
            <a:schemeClr val="accent2"/>
          </a:fillRef>
          <a:effectRef idx="1">
            <a:schemeClr val="accent2"/>
          </a:effectRef>
          <a:fontRef idx="minor">
            <a:schemeClr val="dk1"/>
          </a:fontRef>
        </dgm:style>
      </dgm:prSet>
      <dgm:spPr/>
      <dgm:t>
        <a:bodyPr/>
        <a:lstStyle/>
        <a:p>
          <a:r>
            <a:rPr lang="ro-RO" sz="1400" dirty="0" smtClean="0"/>
            <a:t>Conștientizre</a:t>
          </a:r>
          <a:endParaRPr lang="ro-RO" sz="1400" dirty="0"/>
        </a:p>
      </dgm:t>
    </dgm:pt>
    <dgm:pt modelId="{D49A2BB5-7A8B-4CE9-8F13-A77337FEF4C2}" type="parTrans" cxnId="{EA2F9BE8-712D-4ECD-8870-ACA2E80D3321}">
      <dgm:prSet/>
      <dgm:spPr/>
      <dgm:t>
        <a:bodyPr/>
        <a:lstStyle/>
        <a:p>
          <a:endParaRPr lang="ro-RO"/>
        </a:p>
      </dgm:t>
    </dgm:pt>
    <dgm:pt modelId="{661A6FD3-4199-41D5-86B4-CEAC4409B616}" type="sibTrans" cxnId="{EA2F9BE8-712D-4ECD-8870-ACA2E80D3321}">
      <dgm:prSet/>
      <dgm:spPr/>
      <dgm:t>
        <a:bodyPr/>
        <a:lstStyle/>
        <a:p>
          <a:endParaRPr lang="ro-RO"/>
        </a:p>
      </dgm:t>
    </dgm:pt>
    <dgm:pt modelId="{A23BF796-1E1B-4406-8D61-3BC99AF7561E}" type="pres">
      <dgm:prSet presAssocID="{D5A3E564-94E4-484B-827F-88B8F2BEC497}" presName="composite" presStyleCnt="0">
        <dgm:presLayoutVars>
          <dgm:chMax val="3"/>
          <dgm:animLvl val="lvl"/>
          <dgm:resizeHandles val="exact"/>
        </dgm:presLayoutVars>
      </dgm:prSet>
      <dgm:spPr/>
    </dgm:pt>
    <dgm:pt modelId="{36E48227-8F45-4F7B-9EAF-477FEE19C9F0}" type="pres">
      <dgm:prSet presAssocID="{7B45BD4F-48BA-47F5-B4BD-F7AE53AAFF55}" presName="gear1" presStyleLbl="node1" presStyleIdx="0" presStyleCnt="3" custScaleX="121164" custLinFactNeighborX="-186" custLinFactNeighborY="-804">
        <dgm:presLayoutVars>
          <dgm:chMax val="1"/>
          <dgm:bulletEnabled val="1"/>
        </dgm:presLayoutVars>
      </dgm:prSet>
      <dgm:spPr/>
      <dgm:t>
        <a:bodyPr/>
        <a:lstStyle/>
        <a:p>
          <a:endParaRPr lang="ro-RO"/>
        </a:p>
      </dgm:t>
    </dgm:pt>
    <dgm:pt modelId="{A53E21B8-20E6-484C-AEB9-FF2507B6FBDE}" type="pres">
      <dgm:prSet presAssocID="{7B45BD4F-48BA-47F5-B4BD-F7AE53AAFF55}" presName="gear1srcNode" presStyleLbl="node1" presStyleIdx="0" presStyleCnt="3"/>
      <dgm:spPr/>
      <dgm:t>
        <a:bodyPr/>
        <a:lstStyle/>
        <a:p>
          <a:endParaRPr lang="ro-RO"/>
        </a:p>
      </dgm:t>
    </dgm:pt>
    <dgm:pt modelId="{F6C6D2D6-9DDB-4A4F-BDB5-4FC0093FA87F}" type="pres">
      <dgm:prSet presAssocID="{7B45BD4F-48BA-47F5-B4BD-F7AE53AAFF55}" presName="gear1dstNode" presStyleLbl="node1" presStyleIdx="0" presStyleCnt="3"/>
      <dgm:spPr/>
      <dgm:t>
        <a:bodyPr/>
        <a:lstStyle/>
        <a:p>
          <a:endParaRPr lang="ro-RO"/>
        </a:p>
      </dgm:t>
    </dgm:pt>
    <dgm:pt modelId="{DD0A61EF-1428-4CD3-8F9F-ADE8A8043EEA}" type="pres">
      <dgm:prSet presAssocID="{13A2E065-8200-4DA0-AEA6-6DB8138CBB56}" presName="gear2" presStyleLbl="node1" presStyleIdx="1" presStyleCnt="3" custScaleX="93333">
        <dgm:presLayoutVars>
          <dgm:chMax val="1"/>
          <dgm:bulletEnabled val="1"/>
        </dgm:presLayoutVars>
      </dgm:prSet>
      <dgm:spPr/>
      <dgm:t>
        <a:bodyPr/>
        <a:lstStyle/>
        <a:p>
          <a:endParaRPr lang="ro-RO"/>
        </a:p>
      </dgm:t>
    </dgm:pt>
    <dgm:pt modelId="{006B6963-CF9D-4E0A-BFF2-2E5438C793C0}" type="pres">
      <dgm:prSet presAssocID="{13A2E065-8200-4DA0-AEA6-6DB8138CBB56}" presName="gear2srcNode" presStyleLbl="node1" presStyleIdx="1" presStyleCnt="3"/>
      <dgm:spPr/>
      <dgm:t>
        <a:bodyPr/>
        <a:lstStyle/>
        <a:p>
          <a:endParaRPr lang="ro-RO"/>
        </a:p>
      </dgm:t>
    </dgm:pt>
    <dgm:pt modelId="{B28F70DF-FA0B-4A38-B867-DC86E7D72ED0}" type="pres">
      <dgm:prSet presAssocID="{13A2E065-8200-4DA0-AEA6-6DB8138CBB56}" presName="gear2dstNode" presStyleLbl="node1" presStyleIdx="1" presStyleCnt="3"/>
      <dgm:spPr/>
      <dgm:t>
        <a:bodyPr/>
        <a:lstStyle/>
        <a:p>
          <a:endParaRPr lang="ro-RO"/>
        </a:p>
      </dgm:t>
    </dgm:pt>
    <dgm:pt modelId="{C28B78A1-5AC2-4DCF-945D-B643F616DF9A}" type="pres">
      <dgm:prSet presAssocID="{EF83B2A4-1777-4DDD-AD2E-509FAE971B33}" presName="gear3" presStyleLbl="node1" presStyleIdx="2" presStyleCnt="3" custScaleX="127552" custScaleY="116380"/>
      <dgm:spPr/>
      <dgm:t>
        <a:bodyPr/>
        <a:lstStyle/>
        <a:p>
          <a:endParaRPr lang="ro-RO"/>
        </a:p>
      </dgm:t>
    </dgm:pt>
    <dgm:pt modelId="{BBD3DAB2-3F7F-4B09-928A-125688DE983B}" type="pres">
      <dgm:prSet presAssocID="{EF83B2A4-1777-4DDD-AD2E-509FAE971B33}" presName="gear3tx" presStyleLbl="node1" presStyleIdx="2" presStyleCnt="3">
        <dgm:presLayoutVars>
          <dgm:chMax val="1"/>
          <dgm:bulletEnabled val="1"/>
        </dgm:presLayoutVars>
      </dgm:prSet>
      <dgm:spPr/>
      <dgm:t>
        <a:bodyPr/>
        <a:lstStyle/>
        <a:p>
          <a:endParaRPr lang="ro-RO"/>
        </a:p>
      </dgm:t>
    </dgm:pt>
    <dgm:pt modelId="{46173465-28C4-4A5D-8D51-E8CCC3261454}" type="pres">
      <dgm:prSet presAssocID="{EF83B2A4-1777-4DDD-AD2E-509FAE971B33}" presName="gear3srcNode" presStyleLbl="node1" presStyleIdx="2" presStyleCnt="3"/>
      <dgm:spPr/>
      <dgm:t>
        <a:bodyPr/>
        <a:lstStyle/>
        <a:p>
          <a:endParaRPr lang="ro-RO"/>
        </a:p>
      </dgm:t>
    </dgm:pt>
    <dgm:pt modelId="{6D033A91-67BB-4663-AECD-19A18B89D6A9}" type="pres">
      <dgm:prSet presAssocID="{EF83B2A4-1777-4DDD-AD2E-509FAE971B33}" presName="gear3dstNode" presStyleLbl="node1" presStyleIdx="2" presStyleCnt="3"/>
      <dgm:spPr/>
      <dgm:t>
        <a:bodyPr/>
        <a:lstStyle/>
        <a:p>
          <a:endParaRPr lang="ro-RO"/>
        </a:p>
      </dgm:t>
    </dgm:pt>
    <dgm:pt modelId="{90F7EC89-CC36-41F8-B2CF-BE330BF8B444}" type="pres">
      <dgm:prSet presAssocID="{72A10DE9-51E7-4F17-90F4-60C3B370BF3C}" presName="connector1" presStyleLbl="sibTrans2D1" presStyleIdx="0" presStyleCnt="3"/>
      <dgm:spPr/>
      <dgm:t>
        <a:bodyPr/>
        <a:lstStyle/>
        <a:p>
          <a:endParaRPr lang="ro-RO"/>
        </a:p>
      </dgm:t>
    </dgm:pt>
    <dgm:pt modelId="{7CCF8C8A-831B-49A6-9361-54B8CFFF522C}" type="pres">
      <dgm:prSet presAssocID="{4A30D18A-308D-4BCB-9855-F1E9BB748531}" presName="connector2" presStyleLbl="sibTrans2D1" presStyleIdx="1" presStyleCnt="3"/>
      <dgm:spPr/>
      <dgm:t>
        <a:bodyPr/>
        <a:lstStyle/>
        <a:p>
          <a:endParaRPr lang="ro-RO"/>
        </a:p>
      </dgm:t>
    </dgm:pt>
    <dgm:pt modelId="{159781AD-1C53-4F15-B8C5-3F9304CF562E}" type="pres">
      <dgm:prSet presAssocID="{661A6FD3-4199-41D5-86B4-CEAC4409B616}" presName="connector3" presStyleLbl="sibTrans2D1" presStyleIdx="2" presStyleCnt="3"/>
      <dgm:spPr/>
      <dgm:t>
        <a:bodyPr/>
        <a:lstStyle/>
        <a:p>
          <a:endParaRPr lang="ro-RO"/>
        </a:p>
      </dgm:t>
    </dgm:pt>
  </dgm:ptLst>
  <dgm:cxnLst>
    <dgm:cxn modelId="{14A2B9CD-D8B1-4D1A-8E44-5749CC3114EB}" type="presOf" srcId="{D5A3E564-94E4-484B-827F-88B8F2BEC497}" destId="{A23BF796-1E1B-4406-8D61-3BC99AF7561E}" srcOrd="0" destOrd="0" presId="urn:microsoft.com/office/officeart/2005/8/layout/gear1"/>
    <dgm:cxn modelId="{6017B324-0620-4E81-A2B9-AF21CDA0EFFC}" type="presOf" srcId="{7B45BD4F-48BA-47F5-B4BD-F7AE53AAFF55}" destId="{F6C6D2D6-9DDB-4A4F-BDB5-4FC0093FA87F}" srcOrd="2" destOrd="0" presId="urn:microsoft.com/office/officeart/2005/8/layout/gear1"/>
    <dgm:cxn modelId="{A4167F66-1850-4AC4-BAD4-68E9E9EC2BA4}" type="presOf" srcId="{7B45BD4F-48BA-47F5-B4BD-F7AE53AAFF55}" destId="{36E48227-8F45-4F7B-9EAF-477FEE19C9F0}" srcOrd="0" destOrd="0" presId="urn:microsoft.com/office/officeart/2005/8/layout/gear1"/>
    <dgm:cxn modelId="{597E67A2-C2D5-4B37-9F2F-695F018A20FE}" type="presOf" srcId="{EF83B2A4-1777-4DDD-AD2E-509FAE971B33}" destId="{6D033A91-67BB-4663-AECD-19A18B89D6A9}" srcOrd="3" destOrd="0" presId="urn:microsoft.com/office/officeart/2005/8/layout/gear1"/>
    <dgm:cxn modelId="{BB4136B7-7551-456F-BD55-3CAFBBFAD427}" type="presOf" srcId="{EF83B2A4-1777-4DDD-AD2E-509FAE971B33}" destId="{46173465-28C4-4A5D-8D51-E8CCC3261454}" srcOrd="2" destOrd="0" presId="urn:microsoft.com/office/officeart/2005/8/layout/gear1"/>
    <dgm:cxn modelId="{A5461D07-1A3B-42F7-BC40-A59C9E23FEEA}" type="presOf" srcId="{7B45BD4F-48BA-47F5-B4BD-F7AE53AAFF55}" destId="{A53E21B8-20E6-484C-AEB9-FF2507B6FBDE}" srcOrd="1" destOrd="0" presId="urn:microsoft.com/office/officeart/2005/8/layout/gear1"/>
    <dgm:cxn modelId="{EA2F9BE8-712D-4ECD-8870-ACA2E80D3321}" srcId="{D5A3E564-94E4-484B-827F-88B8F2BEC497}" destId="{EF83B2A4-1777-4DDD-AD2E-509FAE971B33}" srcOrd="2" destOrd="0" parTransId="{D49A2BB5-7A8B-4CE9-8F13-A77337FEF4C2}" sibTransId="{661A6FD3-4199-41D5-86B4-CEAC4409B616}"/>
    <dgm:cxn modelId="{E0EBF505-D98F-4107-BD84-BC1BF4F5CCEC}" type="presOf" srcId="{661A6FD3-4199-41D5-86B4-CEAC4409B616}" destId="{159781AD-1C53-4F15-B8C5-3F9304CF562E}" srcOrd="0" destOrd="0" presId="urn:microsoft.com/office/officeart/2005/8/layout/gear1"/>
    <dgm:cxn modelId="{4E63E264-A042-43F1-B2D6-5423857598A1}" type="presOf" srcId="{4A30D18A-308D-4BCB-9855-F1E9BB748531}" destId="{7CCF8C8A-831B-49A6-9361-54B8CFFF522C}" srcOrd="0" destOrd="0" presId="urn:microsoft.com/office/officeart/2005/8/layout/gear1"/>
    <dgm:cxn modelId="{DE66DAA3-0CCD-4C88-8DAA-2E19426EFFCB}" type="presOf" srcId="{EF83B2A4-1777-4DDD-AD2E-509FAE971B33}" destId="{C28B78A1-5AC2-4DCF-945D-B643F616DF9A}" srcOrd="0" destOrd="0" presId="urn:microsoft.com/office/officeart/2005/8/layout/gear1"/>
    <dgm:cxn modelId="{713217A2-908B-4582-8AE7-9A5FF07D1251}" srcId="{D5A3E564-94E4-484B-827F-88B8F2BEC497}" destId="{7B45BD4F-48BA-47F5-B4BD-F7AE53AAFF55}" srcOrd="0" destOrd="0" parTransId="{544F01AD-88A7-46DA-B0A2-4E20A75E6B7E}" sibTransId="{72A10DE9-51E7-4F17-90F4-60C3B370BF3C}"/>
    <dgm:cxn modelId="{498100E2-5902-4AA3-B73B-A3AB37A9316C}" type="presOf" srcId="{72A10DE9-51E7-4F17-90F4-60C3B370BF3C}" destId="{90F7EC89-CC36-41F8-B2CF-BE330BF8B444}" srcOrd="0" destOrd="0" presId="urn:microsoft.com/office/officeart/2005/8/layout/gear1"/>
    <dgm:cxn modelId="{CE684615-0FBA-4A76-BD33-B758A29C8AE7}" srcId="{D5A3E564-94E4-484B-827F-88B8F2BEC497}" destId="{13A2E065-8200-4DA0-AEA6-6DB8138CBB56}" srcOrd="1" destOrd="0" parTransId="{EC5AD927-1A4D-4734-AD4A-0AE4928E8641}" sibTransId="{4A30D18A-308D-4BCB-9855-F1E9BB748531}"/>
    <dgm:cxn modelId="{AC5AD2C5-646C-4605-BD0A-EBD81C0E98F6}" type="presOf" srcId="{EF83B2A4-1777-4DDD-AD2E-509FAE971B33}" destId="{BBD3DAB2-3F7F-4B09-928A-125688DE983B}" srcOrd="1" destOrd="0" presId="urn:microsoft.com/office/officeart/2005/8/layout/gear1"/>
    <dgm:cxn modelId="{A4B4F1D0-C291-41C2-B690-9646DDD57811}" type="presOf" srcId="{13A2E065-8200-4DA0-AEA6-6DB8138CBB56}" destId="{B28F70DF-FA0B-4A38-B867-DC86E7D72ED0}" srcOrd="2" destOrd="0" presId="urn:microsoft.com/office/officeart/2005/8/layout/gear1"/>
    <dgm:cxn modelId="{C1CBE1BC-065C-4749-B90B-63BF6E9CEC15}" type="presOf" srcId="{13A2E065-8200-4DA0-AEA6-6DB8138CBB56}" destId="{DD0A61EF-1428-4CD3-8F9F-ADE8A8043EEA}" srcOrd="0" destOrd="0" presId="urn:microsoft.com/office/officeart/2005/8/layout/gear1"/>
    <dgm:cxn modelId="{BFC7F7C6-BC38-444A-B63C-CD0675B0F229}" type="presOf" srcId="{13A2E065-8200-4DA0-AEA6-6DB8138CBB56}" destId="{006B6963-CF9D-4E0A-BFF2-2E5438C793C0}" srcOrd="1" destOrd="0" presId="urn:microsoft.com/office/officeart/2005/8/layout/gear1"/>
    <dgm:cxn modelId="{16866C5D-F4DD-4A5A-8FC5-D8873D5D9A2D}" type="presParOf" srcId="{A23BF796-1E1B-4406-8D61-3BC99AF7561E}" destId="{36E48227-8F45-4F7B-9EAF-477FEE19C9F0}" srcOrd="0" destOrd="0" presId="urn:microsoft.com/office/officeart/2005/8/layout/gear1"/>
    <dgm:cxn modelId="{0A8FF77E-B4C7-46B4-A119-FB29FC2CFAED}" type="presParOf" srcId="{A23BF796-1E1B-4406-8D61-3BC99AF7561E}" destId="{A53E21B8-20E6-484C-AEB9-FF2507B6FBDE}" srcOrd="1" destOrd="0" presId="urn:microsoft.com/office/officeart/2005/8/layout/gear1"/>
    <dgm:cxn modelId="{5CFBD6A6-2774-4CC8-8772-DA4A690718EF}" type="presParOf" srcId="{A23BF796-1E1B-4406-8D61-3BC99AF7561E}" destId="{F6C6D2D6-9DDB-4A4F-BDB5-4FC0093FA87F}" srcOrd="2" destOrd="0" presId="urn:microsoft.com/office/officeart/2005/8/layout/gear1"/>
    <dgm:cxn modelId="{25BC230E-6290-44A4-A3C2-4D59092A8D82}" type="presParOf" srcId="{A23BF796-1E1B-4406-8D61-3BC99AF7561E}" destId="{DD0A61EF-1428-4CD3-8F9F-ADE8A8043EEA}" srcOrd="3" destOrd="0" presId="urn:microsoft.com/office/officeart/2005/8/layout/gear1"/>
    <dgm:cxn modelId="{68ED93C9-5DF6-4E66-8318-1441749D5903}" type="presParOf" srcId="{A23BF796-1E1B-4406-8D61-3BC99AF7561E}" destId="{006B6963-CF9D-4E0A-BFF2-2E5438C793C0}" srcOrd="4" destOrd="0" presId="urn:microsoft.com/office/officeart/2005/8/layout/gear1"/>
    <dgm:cxn modelId="{D37191E9-EE74-4701-9088-75F6FA351F96}" type="presParOf" srcId="{A23BF796-1E1B-4406-8D61-3BC99AF7561E}" destId="{B28F70DF-FA0B-4A38-B867-DC86E7D72ED0}" srcOrd="5" destOrd="0" presId="urn:microsoft.com/office/officeart/2005/8/layout/gear1"/>
    <dgm:cxn modelId="{EF438868-F546-4450-881F-465E7C449FA9}" type="presParOf" srcId="{A23BF796-1E1B-4406-8D61-3BC99AF7561E}" destId="{C28B78A1-5AC2-4DCF-945D-B643F616DF9A}" srcOrd="6" destOrd="0" presId="urn:microsoft.com/office/officeart/2005/8/layout/gear1"/>
    <dgm:cxn modelId="{DDD7F76C-BAF4-40BB-9340-95479AB0B255}" type="presParOf" srcId="{A23BF796-1E1B-4406-8D61-3BC99AF7561E}" destId="{BBD3DAB2-3F7F-4B09-928A-125688DE983B}" srcOrd="7" destOrd="0" presId="urn:microsoft.com/office/officeart/2005/8/layout/gear1"/>
    <dgm:cxn modelId="{B2B4347A-903A-4A62-921E-01028FB6EFEC}" type="presParOf" srcId="{A23BF796-1E1B-4406-8D61-3BC99AF7561E}" destId="{46173465-28C4-4A5D-8D51-E8CCC3261454}" srcOrd="8" destOrd="0" presId="urn:microsoft.com/office/officeart/2005/8/layout/gear1"/>
    <dgm:cxn modelId="{A4493B9D-C119-4DDF-9F6D-8C1167BD0B25}" type="presParOf" srcId="{A23BF796-1E1B-4406-8D61-3BC99AF7561E}" destId="{6D033A91-67BB-4663-AECD-19A18B89D6A9}" srcOrd="9" destOrd="0" presId="urn:microsoft.com/office/officeart/2005/8/layout/gear1"/>
    <dgm:cxn modelId="{55CF7C27-53C3-40EF-99C4-1AACA712E68F}" type="presParOf" srcId="{A23BF796-1E1B-4406-8D61-3BC99AF7561E}" destId="{90F7EC89-CC36-41F8-B2CF-BE330BF8B444}" srcOrd="10" destOrd="0" presId="urn:microsoft.com/office/officeart/2005/8/layout/gear1"/>
    <dgm:cxn modelId="{62DE548E-98D1-46CA-B44B-3A6A76159FF1}" type="presParOf" srcId="{A23BF796-1E1B-4406-8D61-3BC99AF7561E}" destId="{7CCF8C8A-831B-49A6-9361-54B8CFFF522C}" srcOrd="11" destOrd="0" presId="urn:microsoft.com/office/officeart/2005/8/layout/gear1"/>
    <dgm:cxn modelId="{FAC16E44-209D-4E58-97E9-3F0E9867BC3E}" type="presParOf" srcId="{A23BF796-1E1B-4406-8D61-3BC99AF7561E}" destId="{159781AD-1C53-4F15-B8C5-3F9304CF562E}" srcOrd="12" destOrd="0" presId="urn:microsoft.com/office/officeart/2005/8/layout/gear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9809FD3-E3F1-45D3-9CF8-49B505563185}">
      <dsp:nvSpPr>
        <dsp:cNvPr id="0" name=""/>
        <dsp:cNvSpPr/>
      </dsp:nvSpPr>
      <dsp:spPr>
        <a:xfrm>
          <a:off x="3688314" y="1784"/>
          <a:ext cx="2333371" cy="1725662"/>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o-RO" sz="2000" kern="1200" dirty="0" smtClean="0">
              <a:solidFill>
                <a:schemeClr val="tx1"/>
              </a:solidFill>
              <a:latin typeface="Arial Black" pitchFamily="34" charset="0"/>
            </a:rPr>
            <a:t>DEFRIȘĂRI</a:t>
          </a:r>
          <a:endParaRPr lang="ro-RO" sz="2000" kern="1200" dirty="0">
            <a:solidFill>
              <a:schemeClr val="tx1"/>
            </a:solidFill>
            <a:latin typeface="Arial Black" pitchFamily="34" charset="0"/>
          </a:endParaRPr>
        </a:p>
      </dsp:txBody>
      <dsp:txXfrm>
        <a:off x="3688314" y="1784"/>
        <a:ext cx="2333371" cy="1725662"/>
      </dsp:txXfrm>
    </dsp:sp>
    <dsp:sp modelId="{9188BC2E-6B96-49FA-A3D9-E8D1692BA542}">
      <dsp:nvSpPr>
        <dsp:cNvPr id="0" name=""/>
        <dsp:cNvSpPr/>
      </dsp:nvSpPr>
      <dsp:spPr>
        <a:xfrm rot="1560033">
          <a:off x="5699536" y="1352619"/>
          <a:ext cx="1506081" cy="58241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ro-RO" sz="2500" kern="1200"/>
        </a:p>
      </dsp:txBody>
      <dsp:txXfrm rot="1560033">
        <a:off x="5699536" y="1352619"/>
        <a:ext cx="1506081" cy="582410"/>
      </dsp:txXfrm>
    </dsp:sp>
    <dsp:sp modelId="{94456B17-AD17-41A9-BC4A-635EF7D38D4B}">
      <dsp:nvSpPr>
        <dsp:cNvPr id="0" name=""/>
        <dsp:cNvSpPr/>
      </dsp:nvSpPr>
      <dsp:spPr>
        <a:xfrm>
          <a:off x="6950096" y="1558688"/>
          <a:ext cx="2193903" cy="1725662"/>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ro-RO" sz="2400" kern="1200" dirty="0" smtClean="0">
              <a:solidFill>
                <a:schemeClr val="tx1"/>
              </a:solidFill>
              <a:latin typeface="Arial Black" pitchFamily="34" charset="0"/>
            </a:rPr>
            <a:t>SECETĂ</a:t>
          </a:r>
          <a:endParaRPr lang="ro-RO" sz="2400" kern="1200" dirty="0">
            <a:solidFill>
              <a:schemeClr val="tx1"/>
            </a:solidFill>
            <a:latin typeface="Arial Black" pitchFamily="34" charset="0"/>
          </a:endParaRPr>
        </a:p>
      </dsp:txBody>
      <dsp:txXfrm>
        <a:off x="6950096" y="1558688"/>
        <a:ext cx="2193903" cy="1725662"/>
      </dsp:txXfrm>
    </dsp:sp>
    <dsp:sp modelId="{0EE7BC75-1C34-434B-8939-3B273BDA5BF4}">
      <dsp:nvSpPr>
        <dsp:cNvPr id="0" name=""/>
        <dsp:cNvSpPr/>
      </dsp:nvSpPr>
      <dsp:spPr>
        <a:xfrm rot="6590326">
          <a:off x="7213252" y="3343080"/>
          <a:ext cx="792491" cy="58241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ro-RO" sz="2500" kern="1200"/>
        </a:p>
      </dsp:txBody>
      <dsp:txXfrm rot="6590326">
        <a:off x="7213252" y="3343080"/>
        <a:ext cx="792491" cy="582410"/>
      </dsp:txXfrm>
    </dsp:sp>
    <dsp:sp modelId="{3E41F30A-10F3-4851-9FCF-3D1E0C51F148}">
      <dsp:nvSpPr>
        <dsp:cNvPr id="0" name=""/>
        <dsp:cNvSpPr/>
      </dsp:nvSpPr>
      <dsp:spPr>
        <a:xfrm>
          <a:off x="5964728" y="4014204"/>
          <a:ext cx="2401776" cy="1700795"/>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endParaRPr lang="ro-RO" sz="1100" kern="1200" dirty="0">
            <a:latin typeface="Arial Black" pitchFamily="34" charset="0"/>
          </a:endParaRPr>
        </a:p>
      </dsp:txBody>
      <dsp:txXfrm>
        <a:off x="5964728" y="4014204"/>
        <a:ext cx="2401776" cy="1700795"/>
      </dsp:txXfrm>
    </dsp:sp>
    <dsp:sp modelId="{834DC859-B931-42E9-BCF1-183F004395B9}">
      <dsp:nvSpPr>
        <dsp:cNvPr id="0" name=""/>
        <dsp:cNvSpPr/>
      </dsp:nvSpPr>
      <dsp:spPr>
        <a:xfrm rot="10834527">
          <a:off x="4657815" y="4497046"/>
          <a:ext cx="1295449" cy="58241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ro-RO" sz="2500" kern="1200"/>
        </a:p>
      </dsp:txBody>
      <dsp:txXfrm rot="10834527">
        <a:off x="4657815" y="4497046"/>
        <a:ext cx="1295449" cy="582410"/>
      </dsp:txXfrm>
    </dsp:sp>
    <dsp:sp modelId="{9C9F6D1D-823C-4190-81F2-A01AD38E561E}">
      <dsp:nvSpPr>
        <dsp:cNvPr id="0" name=""/>
        <dsp:cNvSpPr/>
      </dsp:nvSpPr>
      <dsp:spPr>
        <a:xfrm>
          <a:off x="1828802" y="3962404"/>
          <a:ext cx="2834727" cy="1725662"/>
        </a:xfrm>
        <a:prstGeom prst="ellipse">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o-RO" sz="1600" kern="1200" dirty="0" smtClean="0">
              <a:solidFill>
                <a:schemeClr val="tx1"/>
              </a:solidFill>
              <a:latin typeface="Arial Black" pitchFamily="34" charset="0"/>
            </a:rPr>
            <a:t>DEȘERTIFICARE</a:t>
          </a:r>
          <a:endParaRPr lang="ro-RO" sz="1600" kern="1200" dirty="0">
            <a:solidFill>
              <a:schemeClr val="tx1"/>
            </a:solidFill>
            <a:latin typeface="Arial Black" pitchFamily="34" charset="0"/>
          </a:endParaRPr>
        </a:p>
      </dsp:txBody>
      <dsp:txXfrm>
        <a:off x="1828802" y="3962404"/>
        <a:ext cx="2834727" cy="1725662"/>
      </dsp:txXfrm>
    </dsp:sp>
    <dsp:sp modelId="{CF2230F0-B2E0-497C-B842-E29DBEA839A9}">
      <dsp:nvSpPr>
        <dsp:cNvPr id="0" name=""/>
        <dsp:cNvSpPr/>
      </dsp:nvSpPr>
      <dsp:spPr>
        <a:xfrm rot="14421602">
          <a:off x="2077158" y="3295912"/>
          <a:ext cx="929033" cy="58241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ro-RO" sz="2500" kern="1200"/>
        </a:p>
      </dsp:txBody>
      <dsp:txXfrm rot="14421602">
        <a:off x="2077158" y="3295912"/>
        <a:ext cx="929033" cy="582410"/>
      </dsp:txXfrm>
    </dsp:sp>
    <dsp:sp modelId="{780710E3-AA00-45DD-8FC4-5A5290AF2A70}">
      <dsp:nvSpPr>
        <dsp:cNvPr id="0" name=""/>
        <dsp:cNvSpPr/>
      </dsp:nvSpPr>
      <dsp:spPr>
        <a:xfrm>
          <a:off x="152400" y="1447800"/>
          <a:ext cx="3325903" cy="1725662"/>
        </a:xfrm>
        <a:prstGeom prst="ellipse">
          <a:avLst/>
        </a:prstGeom>
        <a:blipFill rotWithShape="0">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ro-RO" sz="1600" kern="1200" dirty="0" smtClean="0">
              <a:solidFill>
                <a:schemeClr val="tx1"/>
              </a:solidFill>
              <a:latin typeface="Arial Black" pitchFamily="34" charset="0"/>
            </a:rPr>
            <a:t>VULNERABILITATEA  POPULAȚIEI</a:t>
          </a:r>
          <a:endParaRPr lang="ro-RO" sz="1600" kern="1200" dirty="0">
            <a:solidFill>
              <a:schemeClr val="tx1"/>
            </a:solidFill>
            <a:latin typeface="Arial Black" pitchFamily="34" charset="0"/>
          </a:endParaRPr>
        </a:p>
      </dsp:txBody>
      <dsp:txXfrm>
        <a:off x="152400" y="1447800"/>
        <a:ext cx="3325903" cy="1725662"/>
      </dsp:txXfrm>
    </dsp:sp>
    <dsp:sp modelId="{D0B857AB-F176-494E-85D5-C3B44EF6C4C3}">
      <dsp:nvSpPr>
        <dsp:cNvPr id="0" name=""/>
        <dsp:cNvSpPr/>
      </dsp:nvSpPr>
      <dsp:spPr>
        <a:xfrm rot="20073523">
          <a:off x="3134308" y="1210407"/>
          <a:ext cx="800045" cy="582410"/>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ro-RO" sz="2500" kern="1200"/>
        </a:p>
      </dsp:txBody>
      <dsp:txXfrm rot="20073523">
        <a:off x="3134308" y="1210407"/>
        <a:ext cx="800045" cy="58241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1A44B8E-8CD2-4E2B-B712-150A17BDA944}">
      <dsp:nvSpPr>
        <dsp:cNvPr id="0" name=""/>
        <dsp:cNvSpPr/>
      </dsp:nvSpPr>
      <dsp:spPr>
        <a:xfrm rot="21300000">
          <a:off x="10054" y="689841"/>
          <a:ext cx="3256490" cy="372917"/>
        </a:xfrm>
        <a:prstGeom prst="mathMinus">
          <a:avLst/>
        </a:prstGeom>
        <a:solidFill>
          <a:schemeClr val="accent2">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16E8DD78-E21A-4429-9614-98A378245C1E}">
      <dsp:nvSpPr>
        <dsp:cNvPr id="0" name=""/>
        <dsp:cNvSpPr/>
      </dsp:nvSpPr>
      <dsp:spPr>
        <a:xfrm>
          <a:off x="393192" y="87630"/>
          <a:ext cx="982980" cy="701040"/>
        </a:xfrm>
        <a:prstGeom prst="downArrow">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AFC2585-9940-43E0-A748-E865F69E350F}">
      <dsp:nvSpPr>
        <dsp:cNvPr id="0" name=""/>
        <dsp:cNvSpPr/>
      </dsp:nvSpPr>
      <dsp:spPr>
        <a:xfrm>
          <a:off x="1549910" y="0"/>
          <a:ext cx="1421887" cy="736092"/>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ro-RO" sz="1600" b="1" kern="1200" dirty="0" smtClean="0"/>
            <a:t>IMPACTUL ANTROPIC</a:t>
          </a:r>
          <a:endParaRPr lang="ro-RO" sz="1600" b="1" kern="1200" dirty="0"/>
        </a:p>
      </dsp:txBody>
      <dsp:txXfrm>
        <a:off x="1549910" y="0"/>
        <a:ext cx="1421887" cy="736092"/>
      </dsp:txXfrm>
    </dsp:sp>
    <dsp:sp modelId="{98EA5178-EEA5-4BDD-91D0-383D43F6778F}">
      <dsp:nvSpPr>
        <dsp:cNvPr id="0" name=""/>
        <dsp:cNvSpPr/>
      </dsp:nvSpPr>
      <dsp:spPr>
        <a:xfrm>
          <a:off x="2293619" y="933203"/>
          <a:ext cx="982980" cy="701040"/>
        </a:xfrm>
        <a:prstGeom prst="upArrow">
          <a:avLst/>
        </a:prstGeom>
        <a:solidFill>
          <a:schemeClr val="accent2">
            <a:hueOff val="4681519"/>
            <a:satOff val="-5839"/>
            <a:lumOff val="1373"/>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46711804-9A5D-4740-B684-20F6E3DF5DCC}">
      <dsp:nvSpPr>
        <dsp:cNvPr id="0" name=""/>
        <dsp:cNvSpPr/>
      </dsp:nvSpPr>
      <dsp:spPr>
        <a:xfrm>
          <a:off x="0" y="1016508"/>
          <a:ext cx="2031492" cy="736092"/>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ro-RO" sz="1600" b="1" kern="1200" dirty="0" smtClean="0">
              <a:solidFill>
                <a:schemeClr val="tx1"/>
              </a:solidFill>
            </a:rPr>
            <a:t>SCHIMBĂRI CLIMATICE</a:t>
          </a:r>
        </a:p>
      </dsp:txBody>
      <dsp:txXfrm>
        <a:off x="0" y="1016508"/>
        <a:ext cx="2031492" cy="73609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D09C753-A957-4232-84D5-D4F463466C29}">
      <dsp:nvSpPr>
        <dsp:cNvPr id="0" name=""/>
        <dsp:cNvSpPr/>
      </dsp:nvSpPr>
      <dsp:spPr>
        <a:xfrm>
          <a:off x="1839" y="0"/>
          <a:ext cx="2862522" cy="563880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ro-RO" sz="1400" kern="1200" dirty="0" smtClean="0">
              <a:solidFill>
                <a:schemeClr val="tx1"/>
              </a:solidFill>
            </a:rPr>
            <a:t>În 1937 se iau decizii importante cu privire la importanța perdelelor forestiere. Se declanșează o acțiune de plantare în masă</a:t>
          </a:r>
          <a:endParaRPr lang="ro-RO" sz="1400" kern="1200" dirty="0">
            <a:solidFill>
              <a:schemeClr val="tx1"/>
            </a:solidFill>
          </a:endParaRPr>
        </a:p>
      </dsp:txBody>
      <dsp:txXfrm>
        <a:off x="1839" y="2255520"/>
        <a:ext cx="2862522" cy="2255520"/>
      </dsp:txXfrm>
    </dsp:sp>
    <dsp:sp modelId="{869914EE-8727-4D94-A882-07AB28396201}">
      <dsp:nvSpPr>
        <dsp:cNvPr id="0" name=""/>
        <dsp:cNvSpPr/>
      </dsp:nvSpPr>
      <dsp:spPr>
        <a:xfrm>
          <a:off x="457193" y="76198"/>
          <a:ext cx="1877720" cy="1877720"/>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403275-F63D-4481-B163-092C95F7EB6F}">
      <dsp:nvSpPr>
        <dsp:cNvPr id="0" name=""/>
        <dsp:cNvSpPr/>
      </dsp:nvSpPr>
      <dsp:spPr>
        <a:xfrm>
          <a:off x="2895592" y="0"/>
          <a:ext cx="2862522" cy="5638800"/>
        </a:xfrm>
        <a:prstGeom prst="roundRect">
          <a:avLst>
            <a:gd name="adj" fmla="val 10000"/>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ro-RO" sz="1400" kern="1200" dirty="0" smtClean="0">
              <a:solidFill>
                <a:schemeClr val="tx1"/>
              </a:solidFill>
              <a:latin typeface="Times New Roman" pitchFamily="18" charset="0"/>
              <a:cs typeface="Times New Roman" pitchFamily="18" charset="0"/>
            </a:rPr>
            <a:t>Între 1948 și 1989 au fost defrișate suprafețe mari de pădure în vederea extinderii arabilului. Efectele dezastruase ale acestei acțiuni au fost estompate de  înființarea sistemelor de irigație</a:t>
          </a:r>
        </a:p>
        <a:p>
          <a:pPr lvl="0" algn="ctr" defTabSz="622300">
            <a:lnSpc>
              <a:spcPct val="90000"/>
            </a:lnSpc>
            <a:spcBef>
              <a:spcPct val="0"/>
            </a:spcBef>
            <a:spcAft>
              <a:spcPct val="35000"/>
            </a:spcAft>
          </a:pPr>
          <a:r>
            <a:rPr lang="ro-RO" sz="1400" kern="1200" dirty="0" smtClean="0">
              <a:solidFill>
                <a:schemeClr val="tx1"/>
              </a:solidFill>
              <a:latin typeface="Times New Roman" pitchFamily="18" charset="0"/>
              <a:cs typeface="Times New Roman" pitchFamily="18" charset="0"/>
            </a:rPr>
            <a:t>1960 – România deținea 9300 ha perdele forestiere</a:t>
          </a:r>
        </a:p>
        <a:p>
          <a:pPr lvl="0" algn="ctr" defTabSz="622300">
            <a:lnSpc>
              <a:spcPct val="90000"/>
            </a:lnSpc>
            <a:spcBef>
              <a:spcPct val="0"/>
            </a:spcBef>
            <a:spcAft>
              <a:spcPct val="35000"/>
            </a:spcAft>
          </a:pPr>
          <a:r>
            <a:rPr lang="ro-RO" sz="1400" kern="1200" dirty="0" smtClean="0">
              <a:solidFill>
                <a:schemeClr val="tx1"/>
              </a:solidFill>
              <a:latin typeface="Times New Roman" pitchFamily="18" charset="0"/>
              <a:cs typeface="Times New Roman" pitchFamily="18" charset="0"/>
            </a:rPr>
            <a:t>1960-1970 – Se distrug perdelele de protecție</a:t>
          </a:r>
        </a:p>
        <a:p>
          <a:pPr lvl="0" algn="ctr" defTabSz="622300">
            <a:lnSpc>
              <a:spcPct val="90000"/>
            </a:lnSpc>
            <a:spcBef>
              <a:spcPct val="0"/>
            </a:spcBef>
            <a:spcAft>
              <a:spcPct val="35000"/>
            </a:spcAft>
          </a:pPr>
          <a:r>
            <a:rPr lang="ro-RO" sz="1400" kern="1200" dirty="0" smtClean="0">
              <a:solidFill>
                <a:schemeClr val="tx1"/>
              </a:solidFill>
              <a:latin typeface="Times New Roman" pitchFamily="18" charset="0"/>
              <a:cs typeface="Times New Roman" pitchFamily="18" charset="0"/>
            </a:rPr>
            <a:t>1989 – România mai deținea numai 1000  ha perdele forestiere</a:t>
          </a:r>
        </a:p>
        <a:p>
          <a:pPr lvl="0" algn="ctr" defTabSz="622300">
            <a:lnSpc>
              <a:spcPct val="90000"/>
            </a:lnSpc>
            <a:spcBef>
              <a:spcPct val="0"/>
            </a:spcBef>
            <a:spcAft>
              <a:spcPct val="35000"/>
            </a:spcAft>
          </a:pPr>
          <a:endParaRPr lang="ro-RO" sz="1400" kern="1200" dirty="0">
            <a:latin typeface="Times New Roman" pitchFamily="18" charset="0"/>
            <a:cs typeface="Times New Roman" pitchFamily="18" charset="0"/>
          </a:endParaRPr>
        </a:p>
      </dsp:txBody>
      <dsp:txXfrm>
        <a:off x="2895592" y="2255520"/>
        <a:ext cx="2862522" cy="2255520"/>
      </dsp:txXfrm>
    </dsp:sp>
    <dsp:sp modelId="{4783383F-798C-472D-8984-CBA44C17E649}">
      <dsp:nvSpPr>
        <dsp:cNvPr id="0" name=""/>
        <dsp:cNvSpPr/>
      </dsp:nvSpPr>
      <dsp:spPr>
        <a:xfrm>
          <a:off x="3429007" y="0"/>
          <a:ext cx="1877720" cy="1877720"/>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6BB135E-6A63-4C9D-A9C9-EC0CC3F4FDB9}">
      <dsp:nvSpPr>
        <dsp:cNvPr id="0" name=""/>
        <dsp:cNvSpPr/>
      </dsp:nvSpPr>
      <dsp:spPr>
        <a:xfrm>
          <a:off x="5898637" y="0"/>
          <a:ext cx="2862522" cy="5638800"/>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ro-RO" sz="1400" kern="1200" dirty="0" smtClean="0">
              <a:solidFill>
                <a:schemeClr val="tx1"/>
              </a:solidFill>
            </a:rPr>
            <a:t>După 1989 efectele dezastruase ale defrișărilor ce au scăpat de sub control, au fost accentuate și de ”jaful” asupra sistemelor de irigații.</a:t>
          </a:r>
        </a:p>
        <a:p>
          <a:pPr lvl="0" algn="ctr" defTabSz="622300">
            <a:lnSpc>
              <a:spcPct val="90000"/>
            </a:lnSpc>
            <a:spcBef>
              <a:spcPct val="0"/>
            </a:spcBef>
            <a:spcAft>
              <a:spcPct val="35000"/>
            </a:spcAft>
          </a:pPr>
          <a:r>
            <a:rPr lang="ro-RO" sz="1400" kern="1200" dirty="0" smtClean="0">
              <a:solidFill>
                <a:schemeClr val="tx1"/>
              </a:solidFill>
            </a:rPr>
            <a:t>O intervenție apreciabilă s-a realizat prin PNDR,  oferindu-se sprijin financiar pentru atenuarea efectelor schimbarilor climatice - Axa2</a:t>
          </a:r>
          <a:endParaRPr lang="ro-RO" sz="1400" kern="1200" dirty="0">
            <a:solidFill>
              <a:schemeClr val="tx1"/>
            </a:solidFill>
          </a:endParaRPr>
        </a:p>
      </dsp:txBody>
      <dsp:txXfrm>
        <a:off x="5898637" y="2255520"/>
        <a:ext cx="2862522" cy="2255520"/>
      </dsp:txXfrm>
    </dsp:sp>
    <dsp:sp modelId="{F5AD57F6-BC2F-49B1-AEF6-E877B6857B89}">
      <dsp:nvSpPr>
        <dsp:cNvPr id="0" name=""/>
        <dsp:cNvSpPr/>
      </dsp:nvSpPr>
      <dsp:spPr>
        <a:xfrm>
          <a:off x="6400802" y="76198"/>
          <a:ext cx="1877720" cy="1877720"/>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803BE2D-1ADF-4B7B-9959-BB317BDCA7A3}">
      <dsp:nvSpPr>
        <dsp:cNvPr id="0" name=""/>
        <dsp:cNvSpPr/>
      </dsp:nvSpPr>
      <dsp:spPr>
        <a:xfrm>
          <a:off x="-14" y="4495798"/>
          <a:ext cx="8763028" cy="845820"/>
        </a:xfrm>
        <a:prstGeom prst="leftRightArrow">
          <a:avLst/>
        </a:prstGeom>
        <a:solidFill>
          <a:schemeClr val="accent3">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71AD1F0-2DD2-4A23-BFBC-56C09BDF5E3A}">
      <dsp:nvSpPr>
        <dsp:cNvPr id="0" name=""/>
        <dsp:cNvSpPr/>
      </dsp:nvSpPr>
      <dsp:spPr>
        <a:xfrm rot="10800000">
          <a:off x="0" y="0"/>
          <a:ext cx="5334000" cy="1390650"/>
        </a:xfrm>
        <a:prstGeom prst="trapezoid">
          <a:avLst>
            <a:gd name="adj" fmla="val 4794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ro-RO" sz="1800" kern="1200" dirty="0" smtClean="0"/>
            <a:t>depistarea</a:t>
          </a:r>
          <a:r>
            <a:rPr lang="it-IT" sz="1800" kern="1200" dirty="0" smtClean="0"/>
            <a:t> </a:t>
          </a:r>
          <a:r>
            <a:rPr lang="ro-RO" sz="1800" kern="1200" dirty="0" smtClean="0"/>
            <a:t>ș</a:t>
          </a:r>
          <a:r>
            <a:rPr lang="it-IT" sz="1800" kern="1200" dirty="0" smtClean="0"/>
            <a:t>i evaluarea riscurilor </a:t>
          </a:r>
          <a:r>
            <a:rPr lang="ro-RO" sz="1800" kern="1200" dirty="0" smtClean="0"/>
            <a:t>ș</a:t>
          </a:r>
          <a:r>
            <a:rPr lang="it-IT" sz="1800" kern="1200" dirty="0" smtClean="0"/>
            <a:t>i a vulnerabilitã</a:t>
          </a:r>
          <a:r>
            <a:rPr lang="ro-RO" sz="1800" kern="1200" dirty="0" smtClean="0"/>
            <a:t>ț</a:t>
          </a:r>
          <a:r>
            <a:rPr lang="it-IT" sz="1800" kern="1200" dirty="0" smtClean="0"/>
            <a:t>ilor</a:t>
          </a:r>
          <a:endParaRPr lang="ro-RO" sz="1800" kern="1200" dirty="0"/>
        </a:p>
      </dsp:txBody>
      <dsp:txXfrm>
        <a:off x="933449" y="0"/>
        <a:ext cx="3467100" cy="1390650"/>
      </dsp:txXfrm>
    </dsp:sp>
    <dsp:sp modelId="{03EE08DC-F580-4DFB-B7C9-15B52BE7D953}">
      <dsp:nvSpPr>
        <dsp:cNvPr id="0" name=""/>
        <dsp:cNvSpPr/>
      </dsp:nvSpPr>
      <dsp:spPr>
        <a:xfrm rot="10800000">
          <a:off x="666749" y="1390649"/>
          <a:ext cx="4000500" cy="1390650"/>
        </a:xfrm>
        <a:prstGeom prst="trapezoid">
          <a:avLst>
            <a:gd name="adj" fmla="val 4794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ro-RO" sz="1800" kern="1200" dirty="0" smtClean="0"/>
            <a:t>Stabilirea profilului de risc </a:t>
          </a:r>
          <a:endParaRPr lang="ro-RO" sz="1800" kern="1200" dirty="0"/>
        </a:p>
      </dsp:txBody>
      <dsp:txXfrm>
        <a:off x="1366837" y="1390649"/>
        <a:ext cx="2600325" cy="1390650"/>
      </dsp:txXfrm>
    </dsp:sp>
    <dsp:sp modelId="{CE35A004-78F7-4252-BDAA-AEAB5E5AC7C0}">
      <dsp:nvSpPr>
        <dsp:cNvPr id="0" name=""/>
        <dsp:cNvSpPr/>
      </dsp:nvSpPr>
      <dsp:spPr>
        <a:xfrm rot="10800000">
          <a:off x="1333500" y="2747785"/>
          <a:ext cx="2667000" cy="1390650"/>
        </a:xfrm>
        <a:prstGeom prst="trapezoid">
          <a:avLst>
            <a:gd name="adj" fmla="val 4794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ro-RO" sz="1800" kern="1200" dirty="0" smtClean="0"/>
            <a:t>Politici și măsuri de diminuare și control al riscului</a:t>
          </a:r>
          <a:endParaRPr lang="ro-RO" sz="1800" kern="1200" dirty="0"/>
        </a:p>
      </dsp:txBody>
      <dsp:txXfrm>
        <a:off x="1800224" y="2747785"/>
        <a:ext cx="1733550" cy="1390650"/>
      </dsp:txXfrm>
    </dsp:sp>
    <dsp:sp modelId="{FFD8DFE7-E355-4F74-925C-D1C11E38326B}">
      <dsp:nvSpPr>
        <dsp:cNvPr id="0" name=""/>
        <dsp:cNvSpPr/>
      </dsp:nvSpPr>
      <dsp:spPr>
        <a:xfrm rot="10800000">
          <a:off x="2024946" y="4171950"/>
          <a:ext cx="1333500" cy="1390650"/>
        </a:xfrm>
        <a:prstGeom prst="trapezoid">
          <a:avLst>
            <a:gd name="adj" fmla="val 5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ro-RO" sz="1800" kern="1200" dirty="0" smtClean="0"/>
            <a:t>reabilitarea și reconstrucția</a:t>
          </a:r>
          <a:endParaRPr lang="ro-RO" sz="1800" kern="1200" dirty="0"/>
        </a:p>
      </dsp:txBody>
      <dsp:txXfrm>
        <a:off x="2024946" y="4171950"/>
        <a:ext cx="1333500" cy="139065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6E48227-8F45-4F7B-9EAF-477FEE19C9F0}">
      <dsp:nvSpPr>
        <dsp:cNvPr id="0" name=""/>
        <dsp:cNvSpPr/>
      </dsp:nvSpPr>
      <dsp:spPr>
        <a:xfrm>
          <a:off x="1966503" y="1843443"/>
          <a:ext cx="2640551" cy="2179320"/>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o-RO" sz="1400" b="1" kern="1200" dirty="0" smtClean="0"/>
            <a:t>Avertizare/Implicare</a:t>
          </a:r>
          <a:endParaRPr lang="ro-RO" sz="1400" b="1" kern="1200" dirty="0"/>
        </a:p>
      </dsp:txBody>
      <dsp:txXfrm>
        <a:off x="1966503" y="1843443"/>
        <a:ext cx="2640551" cy="2179320"/>
      </dsp:txXfrm>
    </dsp:sp>
    <dsp:sp modelId="{DD0A61EF-1428-4CD3-8F9F-ADE8A8043EEA}">
      <dsp:nvSpPr>
        <dsp:cNvPr id="0" name=""/>
        <dsp:cNvSpPr/>
      </dsp:nvSpPr>
      <dsp:spPr>
        <a:xfrm>
          <a:off x="986038" y="1345852"/>
          <a:ext cx="1479290" cy="1584960"/>
        </a:xfrm>
        <a:prstGeom prst="gear6">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o-RO" sz="1400" kern="1200" dirty="0" smtClean="0"/>
            <a:t>Cercetare/Educare</a:t>
          </a:r>
          <a:endParaRPr lang="ro-RO" sz="1400" kern="1200" dirty="0"/>
        </a:p>
      </dsp:txBody>
      <dsp:txXfrm>
        <a:off x="986038" y="1345852"/>
        <a:ext cx="1479290" cy="1584960"/>
      </dsp:txXfrm>
    </dsp:sp>
    <dsp:sp modelId="{C28B78A1-5AC2-4DCF-945D-B643F616DF9A}">
      <dsp:nvSpPr>
        <dsp:cNvPr id="0" name=""/>
        <dsp:cNvSpPr/>
      </dsp:nvSpPr>
      <dsp:spPr>
        <a:xfrm rot="20700000">
          <a:off x="1575259" y="156958"/>
          <a:ext cx="2044305" cy="1743805"/>
        </a:xfrm>
        <a:prstGeom prst="gear6">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ro-RO" sz="1400" kern="1200" dirty="0" smtClean="0"/>
            <a:t>Conștientizre</a:t>
          </a:r>
          <a:endParaRPr lang="ro-RO" sz="1400" kern="1200" dirty="0"/>
        </a:p>
      </dsp:txBody>
      <dsp:txXfrm>
        <a:off x="2041458" y="521602"/>
        <a:ext cx="1111906" cy="1014517"/>
      </dsp:txXfrm>
    </dsp:sp>
    <dsp:sp modelId="{90F7EC89-CC36-41F8-B2CF-BE330BF8B444}">
      <dsp:nvSpPr>
        <dsp:cNvPr id="0" name=""/>
        <dsp:cNvSpPr/>
      </dsp:nvSpPr>
      <dsp:spPr>
        <a:xfrm>
          <a:off x="2031071" y="1533543"/>
          <a:ext cx="2789529" cy="2789529"/>
        </a:xfrm>
        <a:prstGeom prst="circularArrow">
          <a:avLst>
            <a:gd name="adj1" fmla="val 4687"/>
            <a:gd name="adj2" fmla="val 299029"/>
            <a:gd name="adj3" fmla="val 2510492"/>
            <a:gd name="adj4" fmla="val 15873553"/>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CF8C8A-831B-49A6-9361-54B8CFFF522C}">
      <dsp:nvSpPr>
        <dsp:cNvPr id="0" name=""/>
        <dsp:cNvSpPr/>
      </dsp:nvSpPr>
      <dsp:spPr>
        <a:xfrm>
          <a:off x="652510" y="996156"/>
          <a:ext cx="2026767" cy="2026767"/>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59781AD-1C53-4F15-B8C5-3F9304CF562E}">
      <dsp:nvSpPr>
        <dsp:cNvPr id="0" name=""/>
        <dsp:cNvSpPr/>
      </dsp:nvSpPr>
      <dsp:spPr>
        <a:xfrm>
          <a:off x="1461733" y="-86764"/>
          <a:ext cx="2185263" cy="218526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6888" cy="339725"/>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5629275" y="0"/>
            <a:ext cx="4308475" cy="339725"/>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D5B4C96-3BC1-49B0-AA39-40097DC5D21E}" type="datetimeFigureOut">
              <a:rPr lang="en-US"/>
              <a:pPr>
                <a:defRPr/>
              </a:pPr>
              <a:t>2/7/2015</a:t>
            </a:fld>
            <a:endParaRPr lang="en-US"/>
          </a:p>
        </p:txBody>
      </p:sp>
      <p:sp>
        <p:nvSpPr>
          <p:cNvPr id="4" name="Footer Placeholder 3"/>
          <p:cNvSpPr>
            <a:spLocks noGrp="1"/>
          </p:cNvSpPr>
          <p:nvPr>
            <p:ph type="ftr" sz="quarter" idx="2"/>
          </p:nvPr>
        </p:nvSpPr>
        <p:spPr>
          <a:xfrm>
            <a:off x="0" y="6464300"/>
            <a:ext cx="4306888" cy="339725"/>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5629275" y="6464300"/>
            <a:ext cx="4308475" cy="339725"/>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064B85C1-569C-4840-BDF6-781E8EA03E35}" type="slidenum">
              <a:rPr lang="en-US" altLang="en-US"/>
              <a:pPr/>
              <a:t>‹#›</a:t>
            </a:fld>
            <a:endParaRPr lang="en-US" altLang="en-US"/>
          </a:p>
        </p:txBody>
      </p:sp>
    </p:spTree>
    <p:extLst>
      <p:ext uri="{BB962C8B-B14F-4D97-AF65-F5344CB8AC3E}">
        <p14:creationId xmlns:p14="http://schemas.microsoft.com/office/powerpoint/2010/main" xmlns="" val="31802799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6888" cy="3413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29275" y="0"/>
            <a:ext cx="4308475" cy="341313"/>
          </a:xfrm>
          <a:prstGeom prst="rect">
            <a:avLst/>
          </a:prstGeom>
        </p:spPr>
        <p:txBody>
          <a:bodyPr vert="horz" lIns="91440" tIns="45720" rIns="91440" bIns="45720" rtlCol="0"/>
          <a:lstStyle>
            <a:lvl1pPr algn="r">
              <a:defRPr sz="1200"/>
            </a:lvl1pPr>
          </a:lstStyle>
          <a:p>
            <a:fld id="{00B711BD-217D-4008-A00B-4E33BE52BBF4}" type="datetimeFigureOut">
              <a:rPr lang="en-US" smtClean="0"/>
              <a:pPr/>
              <a:t>2/7/2015</a:t>
            </a:fld>
            <a:endParaRPr lang="en-US"/>
          </a:p>
        </p:txBody>
      </p:sp>
      <p:sp>
        <p:nvSpPr>
          <p:cNvPr id="4" name="Slide Image Placeholder 3"/>
          <p:cNvSpPr>
            <a:spLocks noGrp="1" noRot="1" noChangeAspect="1"/>
          </p:cNvSpPr>
          <p:nvPr>
            <p:ph type="sldImg" idx="2"/>
          </p:nvPr>
        </p:nvSpPr>
        <p:spPr>
          <a:xfrm>
            <a:off x="3438525" y="850900"/>
            <a:ext cx="3062288" cy="22971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3775" y="3275013"/>
            <a:ext cx="7951788" cy="2679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464300"/>
            <a:ext cx="4306888" cy="34131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29275" y="6464300"/>
            <a:ext cx="4308475" cy="341313"/>
          </a:xfrm>
          <a:prstGeom prst="rect">
            <a:avLst/>
          </a:prstGeom>
        </p:spPr>
        <p:txBody>
          <a:bodyPr vert="horz" lIns="91440" tIns="45720" rIns="91440" bIns="45720" rtlCol="0" anchor="b"/>
          <a:lstStyle>
            <a:lvl1pPr algn="r">
              <a:defRPr sz="1200"/>
            </a:lvl1pPr>
          </a:lstStyle>
          <a:p>
            <a:fld id="{C2C15DA5-2193-4536-80CA-E8A0234E1485}" type="slidenum">
              <a:rPr lang="en-US" smtClean="0"/>
              <a:pPr/>
              <a:t>‹#›</a:t>
            </a:fld>
            <a:endParaRPr lang="en-US"/>
          </a:p>
        </p:txBody>
      </p:sp>
    </p:spTree>
    <p:extLst>
      <p:ext uri="{BB962C8B-B14F-4D97-AF65-F5344CB8AC3E}">
        <p14:creationId xmlns:p14="http://schemas.microsoft.com/office/powerpoint/2010/main" xmlns="" val="3460001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4586" y="0"/>
            <a:ext cx="9134828" cy="6858000"/>
          </a:xfrm>
          <a:prstGeom prst="rect">
            <a:avLst/>
          </a:prstGeom>
        </p:spPr>
      </p:pic>
      <p:sp>
        <p:nvSpPr>
          <p:cNvPr id="2" name="Title 1"/>
          <p:cNvSpPr>
            <a:spLocks noGrp="1"/>
          </p:cNvSpPr>
          <p:nvPr>
            <p:ph type="ctrTitle"/>
          </p:nvPr>
        </p:nvSpPr>
        <p:spPr>
          <a:xfrm>
            <a:off x="685800" y="3886200"/>
            <a:ext cx="7772400" cy="609600"/>
          </a:xfrm>
        </p:spPr>
        <p:txBody>
          <a:bodyPr>
            <a:normAutofit/>
          </a:bodyPr>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a:off x="1371600" y="4495800"/>
            <a:ext cx="6400800" cy="990600"/>
          </a:xfrm>
        </p:spPr>
        <p:txBody>
          <a:bodyPr>
            <a:normAutofit/>
          </a:bodyPr>
          <a:lstStyle>
            <a:lvl1pPr marL="0" indent="0" algn="ctr">
              <a:buNone/>
              <a:defRPr sz="2400" b="1">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a:xfrm>
            <a:off x="3505200" y="6324600"/>
            <a:ext cx="2133600" cy="365125"/>
          </a:xfrm>
        </p:spPr>
        <p:txBody>
          <a:bodyPr/>
          <a:lstStyle>
            <a:lvl1pPr algn="ctr">
              <a:defRPr lang="en-US"/>
            </a:lvl1pPr>
          </a:lstStyle>
          <a:p>
            <a:pPr>
              <a:defRPr/>
            </a:pPr>
            <a:fld id="{F673B602-3100-48BF-AD46-2AE9472C106D}" type="datetimeFigureOut">
              <a:rPr/>
              <a:pPr>
                <a:defRPr/>
              </a:pPr>
              <a:t>9/11/2014</a:t>
            </a:fld>
            <a:endParaRPr dirty="0"/>
          </a:p>
        </p:txBody>
      </p:sp>
    </p:spTree>
    <p:extLst>
      <p:ext uri="{BB962C8B-B14F-4D97-AF65-F5344CB8AC3E}">
        <p14:creationId xmlns:p14="http://schemas.microsoft.com/office/powerpoint/2010/main" xmlns="" val="242579128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752600" y="838200"/>
            <a:ext cx="7010400" cy="685800"/>
          </a:xfrm>
        </p:spPr>
        <p:txBody>
          <a:bodyPr anchor="t">
            <a:normAutofit/>
          </a:bodyPr>
          <a:lstStyle>
            <a:lvl1pPr algn="l">
              <a:defRPr sz="2800" b="0"/>
            </a:lvl1pPr>
          </a:lstStyle>
          <a:p>
            <a:r>
              <a:rPr lang="en-US" smtClean="0"/>
              <a:t>Click to edit Master title style</a:t>
            </a:r>
            <a:endParaRPr lang="en-US" dirty="0"/>
          </a:p>
        </p:txBody>
      </p:sp>
      <p:sp>
        <p:nvSpPr>
          <p:cNvPr id="9" name="Text Placeholder 2"/>
          <p:cNvSpPr>
            <a:spLocks noGrp="1"/>
          </p:cNvSpPr>
          <p:nvPr>
            <p:ph idx="1"/>
          </p:nvPr>
        </p:nvSpPr>
        <p:spPr>
          <a:xfrm>
            <a:off x="1752600" y="1676400"/>
            <a:ext cx="7010400" cy="3962401"/>
          </a:xfrm>
          <a:prstGeom prst="rect">
            <a:avLst/>
          </a:prstGeom>
        </p:spPr>
        <p:txBody>
          <a:bodyPr rtlCol="0">
            <a:normAutofit/>
          </a:bodyPr>
          <a:lstStyle>
            <a:lvl1pPr algn="l">
              <a:defRPr sz="2000" b="1"/>
            </a:lvl1pPr>
            <a:lvl2pPr>
              <a:defRPr sz="2000" b="0" i="0">
                <a:latin typeface="+mj-lt"/>
              </a:defRPr>
            </a:lvl2pPr>
            <a:lvl3pPr>
              <a:defRPr sz="1600" b="0" i="1">
                <a:latin typeface="+mj-lt"/>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Date Placeholder 2"/>
          <p:cNvSpPr>
            <a:spLocks noGrp="1"/>
          </p:cNvSpPr>
          <p:nvPr>
            <p:ph type="dt" sz="half" idx="10"/>
          </p:nvPr>
        </p:nvSpPr>
        <p:spPr/>
        <p:txBody>
          <a:bodyPr/>
          <a:lstStyle>
            <a:lvl1pPr>
              <a:defRPr/>
            </a:lvl1pPr>
          </a:lstStyle>
          <a:p>
            <a:pPr>
              <a:defRPr/>
            </a:pPr>
            <a:fld id="{E6E2AA31-E66E-4060-AA4A-49F789A07A89}" type="datetimeFigureOut">
              <a:rPr lang="en-US"/>
              <a:pPr>
                <a:defRPr/>
              </a:pPr>
              <a:t>2/7/2015</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xmlns="" val="7462357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a:off x="4586" y="0"/>
            <a:ext cx="9134828" cy="6858000"/>
          </a:xfrm>
          <a:prstGeom prst="rect">
            <a:avLst/>
          </a:prstGeom>
        </p:spPr>
      </p:pic>
      <p:sp>
        <p:nvSpPr>
          <p:cNvPr id="1026" name="Title Placeholder 1"/>
          <p:cNvSpPr>
            <a:spLocks noGrp="1"/>
          </p:cNvSpPr>
          <p:nvPr>
            <p:ph type="title"/>
          </p:nvPr>
        </p:nvSpPr>
        <p:spPr bwMode="auto">
          <a:xfrm>
            <a:off x="1979712" y="620688"/>
            <a:ext cx="6707088" cy="796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1"/>
            <a:ext cx="8229600" cy="37010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273A9CE-9473-47A6-B366-4A6612DA99A4}" type="datetimeFigureOut">
              <a:rPr lang="en-US"/>
              <a:pPr>
                <a:defRPr/>
              </a:pPr>
              <a:t>2/7/2015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083CF22C-5010-4608-8D44-360BDA1783A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Lst>
  <p:timing>
    <p:tnLst>
      <p:par>
        <p:cTn id="1" dur="indefinite" restart="never" nodeType="tmRoot"/>
      </p:par>
    </p:tnLst>
  </p:timing>
  <p:txStyles>
    <p:titleStyle>
      <a:lvl1pPr algn="ctr" rtl="0" eaLnBrk="1" fontAlgn="base" hangingPunct="1">
        <a:spcBef>
          <a:spcPct val="0"/>
        </a:spcBef>
        <a:spcAft>
          <a:spcPct val="0"/>
        </a:spcAft>
        <a:defRPr sz="36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hyperlink" Target="http://www.google.ro/url?sa=i&amp;rct=j&amp;q=&amp;esrc=s&amp;source=images&amp;cd=&amp;cad=rja&amp;uact=8&amp;ved=0CAcQjRw&amp;url=http://www.scrigroup.com/geografie/geologie/Degradarea-biologica-a-soluril12358.php&amp;ei=iz_VVMiHBIj5UJShgYAD&amp;bvm=bv.85464276,d.d24&amp;psig=AFQjCNHpa-IHDolBLFNTwHZUjKSb4tsG6w&amp;ust=1423347917280275" TargetMode="Externa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hyperlink" Target="http://www.google.ro/url?sa=i&amp;rct=j&amp;q=&amp;esrc=s&amp;source=images&amp;cd=&amp;cad=rja&amp;uact=8&amp;ved=0CAcQjRw&amp;url=http://www.veganism.ro/foametea-la-nivel-global/&amp;ei=5T7VVNybCIHhUuiKgBA&amp;bvm=bv.85464276,d.d24&amp;psig=AFQjCNGDeRz4nOW6Za9uELhquYYL6bvvWQ&amp;ust=1423347745546729" TargetMode="External"/><Relationship Id="rId7" Type="http://schemas.openxmlformats.org/officeDocument/2006/relationships/image" Target="../media/image20.pn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hyperlink" Target="http://www.google.ro/url?sa=i&amp;rct=j&amp;q=&amp;esrc=s&amp;source=images&amp;cd=&amp;cad=rja&amp;uact=8&amp;ved=0CAcQjRw&amp;url=http://dezechilibrenaturale.blogspot.com/2013_02_01_archive.html&amp;ei=sT_VVMuROoHdUPePhPAD&amp;bvm=bv.85464276,d.d24&amp;psig=AFQjCNHpa-IHDolBLFNTwHZUjKSb4tsG6w&amp;ust=1423347917280275" TargetMode="External"/><Relationship Id="rId5" Type="http://schemas.openxmlformats.org/officeDocument/2006/relationships/hyperlink" Target="http://www.google.ro/url?sa=i&amp;rct=j&amp;q=&amp;esrc=s&amp;source=images&amp;cd=&amp;cad=rja&amp;uact=8&amp;ved=0CAcQjRw&amp;url=http://www.scrigroup.com/geografie/geologie/Degradarea-biologica-a-soluril12358.php&amp;ei=iz_VVMiHBIj5UJShgYAD&amp;bvm=bv.85464276,d.d24&amp;psig=AFQjCNHpa-IHDolBLFNTwHZUjKSb4tsG6w&amp;ust=1423347917280275" TargetMode="External"/><Relationship Id="rId4" Type="http://schemas.openxmlformats.org/officeDocument/2006/relationships/image" Target="../media/image19.jpeg"/><Relationship Id="rId9"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google.ro/url?sa=i&amp;rct=j&amp;q=&amp;esrc=s&amp;source=images&amp;cd=&amp;cad=rja&amp;uact=8&amp;ved=0CAcQjRw&amp;url=http://www.dejeanul.ro/content/itu-i-a-propus-ministrului-agriculturii-sa-construiasca-sisteme-de-irigatii-pe-valea-somesului/&amp;ei=QN3VVOP5Cca67gb0-oGIBQ&amp;psig=AFQjCNEEdQcdl8DgvDPjIj2MY9Rqqxho6A&amp;ust=1423388345677798" TargetMode="External"/><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 Id="rId5" Type="http://schemas.openxmlformats.org/officeDocument/2006/relationships/image" Target="../media/image31.jpe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google.ro/url?sa=i&amp;rct=j&amp;q=&amp;esrc=s&amp;source=images&amp;cd=&amp;cad=rja&amp;uact=8&amp;ved=0CAcQjRw&amp;url=http://itcmedia.ro/top-cautari-pe-google-din-romania-si-marea-britanie/&amp;ei=T9vVVLy-MPKU7QaNwIHIBg&amp;bvm=bv.85464276,d.d2s&amp;psig=AFQjCNFVh6PeAMGHtTXuOUybbeGs6yzuZw&amp;ust=1423387850842090"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86200"/>
            <a:ext cx="7162800" cy="1077218"/>
          </a:xfrm>
          <a:prstGeom prst="rect">
            <a:avLst/>
          </a:prstGeom>
          <a:noFill/>
        </p:spPr>
        <p:txBody>
          <a:bodyPr wrap="square" rtlCol="0">
            <a:spAutoFit/>
          </a:bodyPr>
          <a:lstStyle/>
          <a:p>
            <a:r>
              <a:rPr lang="ro-RO" sz="2800" dirty="0" smtClean="0">
                <a:latin typeface="Arial Black" pitchFamily="34" charset="0"/>
              </a:rPr>
              <a:t>DEȘERTIFICAREA ȘI AGRICULTURA</a:t>
            </a:r>
          </a:p>
          <a:p>
            <a:endParaRPr lang="ro-RO" dirty="0" smtClean="0"/>
          </a:p>
          <a:p>
            <a:pPr algn="r"/>
            <a:r>
              <a:rPr lang="ro-RO" dirty="0" smtClean="0">
                <a:latin typeface="Arial Black" pitchFamily="34" charset="0"/>
              </a:rPr>
              <a:t>Lector univ. Dr. ȘTIRBU CLARA</a:t>
            </a:r>
            <a:endParaRPr lang="ro-RO" dirty="0">
              <a:latin typeface="Arial Black"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295400"/>
            <a:ext cx="7010400" cy="685800"/>
          </a:xfrm>
        </p:spPr>
        <p:txBody>
          <a:bodyPr/>
          <a:lstStyle/>
          <a:p>
            <a:r>
              <a:rPr lang="ro-RO" dirty="0" smtClean="0"/>
              <a:t>DEFINIȚIE</a:t>
            </a:r>
            <a:endParaRPr lang="ro-RO" dirty="0"/>
          </a:p>
        </p:txBody>
      </p:sp>
      <p:sp>
        <p:nvSpPr>
          <p:cNvPr id="5" name="Rectangle 4"/>
          <p:cNvSpPr/>
          <p:nvPr/>
        </p:nvSpPr>
        <p:spPr>
          <a:xfrm>
            <a:off x="381000" y="2133600"/>
            <a:ext cx="8305800" cy="3508653"/>
          </a:xfrm>
          <a:prstGeom prst="rect">
            <a:avLst/>
          </a:prstGeom>
        </p:spPr>
        <p:txBody>
          <a:bodyPr wrap="square">
            <a:spAutoFit/>
          </a:bodyPr>
          <a:lstStyle/>
          <a:p>
            <a:pPr algn="just" eaLnBrk="1" hangingPunct="1">
              <a:lnSpc>
                <a:spcPct val="90000"/>
              </a:lnSpc>
              <a:buFontTx/>
              <a:buNone/>
            </a:pPr>
            <a:r>
              <a:rPr lang="ro-RO" sz="2000" dirty="0" smtClean="0">
                <a:latin typeface="Times New Roman" pitchFamily="18" charset="0"/>
                <a:cs typeface="Times New Roman" pitchFamily="18" charset="0"/>
              </a:rPr>
              <a:t>	</a:t>
            </a:r>
            <a:r>
              <a:rPr lang="it-IT" sz="2000" dirty="0" smtClean="0">
                <a:latin typeface="Times New Roman" pitchFamily="18" charset="0"/>
                <a:cs typeface="Times New Roman" pitchFamily="18" charset="0"/>
              </a:rPr>
              <a:t>Deşertificarea este definitǎ de Convenţia ONU pentru Combaterea Deşertificǎrii drept </a:t>
            </a:r>
            <a:r>
              <a:rPr lang="it-IT" sz="2000" dirty="0" smtClean="0">
                <a:solidFill>
                  <a:schemeClr val="accent6">
                    <a:lumMod val="50000"/>
                  </a:schemeClr>
                </a:solidFill>
                <a:latin typeface="Times New Roman" pitchFamily="18" charset="0"/>
                <a:cs typeface="Times New Roman" pitchFamily="18" charset="0"/>
              </a:rPr>
              <a:t>“degradarea terenurilor din zonele aride, semiaride şi subum</a:t>
            </a:r>
            <a:r>
              <a:rPr lang="ro-RO" sz="2000" dirty="0" smtClean="0">
                <a:solidFill>
                  <a:schemeClr val="accent6">
                    <a:lumMod val="50000"/>
                  </a:schemeClr>
                </a:solidFill>
                <a:latin typeface="Times New Roman" pitchFamily="18" charset="0"/>
                <a:cs typeface="Times New Roman" pitchFamily="18" charset="0"/>
              </a:rPr>
              <a:t>e</a:t>
            </a:r>
            <a:r>
              <a:rPr lang="it-IT" sz="2000" dirty="0" smtClean="0">
                <a:solidFill>
                  <a:schemeClr val="accent6">
                    <a:lumMod val="50000"/>
                  </a:schemeClr>
                </a:solidFill>
                <a:latin typeface="Times New Roman" pitchFamily="18" charset="0"/>
                <a:cs typeface="Times New Roman" pitchFamily="18" charset="0"/>
              </a:rPr>
              <a:t>d</a:t>
            </a:r>
            <a:r>
              <a:rPr lang="ro-RO" sz="2000" dirty="0" smtClean="0">
                <a:solidFill>
                  <a:schemeClr val="accent6">
                    <a:lumMod val="50000"/>
                  </a:schemeClr>
                </a:solidFill>
                <a:latin typeface="Times New Roman" pitchFamily="18" charset="0"/>
                <a:cs typeface="Times New Roman" pitchFamily="18" charset="0"/>
              </a:rPr>
              <a:t>e</a:t>
            </a:r>
            <a:r>
              <a:rPr lang="it-IT" sz="2000" dirty="0" smtClean="0">
                <a:solidFill>
                  <a:schemeClr val="accent6">
                    <a:lumMod val="50000"/>
                  </a:schemeClr>
                </a:solidFill>
                <a:latin typeface="Times New Roman" pitchFamily="18" charset="0"/>
                <a:cs typeface="Times New Roman" pitchFamily="18" charset="0"/>
              </a:rPr>
              <a:t>-uscate ca rezultat al acţiunii diferiţilor factori, inclusiv ai schimbǎrilor climatice, precum şi datoritǎ activitǎţilor umane”.</a:t>
            </a:r>
            <a:endParaRPr lang="ro-RO" sz="2000" dirty="0" smtClean="0">
              <a:solidFill>
                <a:schemeClr val="accent6">
                  <a:lumMod val="50000"/>
                </a:schemeClr>
              </a:solidFill>
              <a:latin typeface="Times New Roman" pitchFamily="18" charset="0"/>
              <a:cs typeface="Times New Roman" pitchFamily="18" charset="0"/>
            </a:endParaRPr>
          </a:p>
          <a:p>
            <a:pPr algn="just" eaLnBrk="1" hangingPunct="1">
              <a:lnSpc>
                <a:spcPct val="90000"/>
              </a:lnSpc>
              <a:buFontTx/>
              <a:buNone/>
            </a:pPr>
            <a:endParaRPr lang="ro-RO" sz="2000" dirty="0" smtClean="0">
              <a:solidFill>
                <a:srgbClr val="0066FF"/>
              </a:solidFill>
              <a:latin typeface="Times New Roman" pitchFamily="18" charset="0"/>
              <a:cs typeface="Times New Roman" pitchFamily="18" charset="0"/>
            </a:endParaRPr>
          </a:p>
          <a:p>
            <a:pPr algn="just" eaLnBrk="1" hangingPunct="1">
              <a:lnSpc>
                <a:spcPct val="90000"/>
              </a:lnSpc>
              <a:buFontTx/>
              <a:buNone/>
            </a:pPr>
            <a:r>
              <a:rPr lang="ro-RO" sz="2000" dirty="0" smtClean="0">
                <a:solidFill>
                  <a:srgbClr val="0066FF"/>
                </a:solidFill>
                <a:latin typeface="Times New Roman" pitchFamily="18" charset="0"/>
                <a:cs typeface="Times New Roman" pitchFamily="18" charset="0"/>
              </a:rPr>
              <a:t>	</a:t>
            </a:r>
            <a:r>
              <a:rPr lang="it-IT" sz="2000" dirty="0" smtClean="0">
                <a:latin typeface="Times New Roman" pitchFamily="18" charset="0"/>
                <a:cs typeface="Times New Roman" pitchFamily="18" charset="0"/>
              </a:rPr>
              <a:t> Degradarea solului în zonele uscate este definitǎ ca o reducere sau diminuare a productivitǎţii biologice sau economice. Ea afecteazǎ </a:t>
            </a:r>
            <a:r>
              <a:rPr lang="it-IT" sz="2000" dirty="0" smtClean="0">
                <a:solidFill>
                  <a:schemeClr val="accent6">
                    <a:lumMod val="50000"/>
                  </a:schemeClr>
                </a:solidFill>
                <a:latin typeface="Times New Roman" pitchFamily="18" charset="0"/>
                <a:cs typeface="Times New Roman" pitchFamily="18" charset="0"/>
              </a:rPr>
              <a:t>o treime din suprafaţa terestrǎ  şi peste 1 miliard de oameni</a:t>
            </a:r>
            <a:r>
              <a:rPr lang="ro-RO" sz="2000" dirty="0" smtClean="0">
                <a:solidFill>
                  <a:schemeClr val="accent6">
                    <a:lumMod val="50000"/>
                  </a:schemeClr>
                </a:solidFill>
                <a:latin typeface="Times New Roman" pitchFamily="18" charset="0"/>
                <a:cs typeface="Times New Roman" pitchFamily="18" charset="0"/>
              </a:rPr>
              <a:t>, putând fi considerat un proces de extindere a deșertului.</a:t>
            </a:r>
          </a:p>
          <a:p>
            <a:pPr algn="just" eaLnBrk="1" hangingPunct="1">
              <a:buFontTx/>
              <a:buNone/>
            </a:pPr>
            <a:r>
              <a:rPr lang="ro-RO" sz="2000" dirty="0" smtClean="0">
                <a:latin typeface="Times New Roman" pitchFamily="18" charset="0"/>
                <a:cs typeface="Times New Roman" pitchFamily="18" charset="0"/>
              </a:rPr>
              <a:t>	</a:t>
            </a:r>
            <a:r>
              <a:rPr lang="en-US" sz="2000" u="sng" dirty="0" err="1" smtClean="0">
                <a:latin typeface="Times New Roman" pitchFamily="18" charset="0"/>
                <a:cs typeface="Times New Roman" pitchFamily="18" charset="0"/>
              </a:rPr>
              <a:t>Deşerturile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sunt</a:t>
            </a:r>
            <a:r>
              <a:rPr lang="ro-RO" sz="2000" dirty="0" smtClean="0">
                <a:latin typeface="Times New Roman" pitchFamily="18" charset="0"/>
                <a:cs typeface="Times New Roman" pitchFamily="18" charset="0"/>
              </a:rPr>
              <a:t> definite ca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regiuni</a:t>
            </a:r>
            <a:r>
              <a:rPr lang="en-US" sz="2000" dirty="0" smtClean="0">
                <a:latin typeface="Times New Roman" pitchFamily="18" charset="0"/>
                <a:cs typeface="Times New Roman" pitchFamily="18" charset="0"/>
              </a:rPr>
              <a:t> </a:t>
            </a:r>
            <a:r>
              <a:rPr lang="ro-RO" sz="2000" dirty="0" smtClean="0">
                <a:latin typeface="Times New Roman" pitchFamily="18" charset="0"/>
                <a:cs typeface="Times New Roman" pitchFamily="18" charset="0"/>
              </a:rPr>
              <a:t>ce se </a:t>
            </a:r>
            <a:r>
              <a:rPr lang="en-US" sz="2000" dirty="0" err="1" smtClean="0">
                <a:latin typeface="Times New Roman" pitchFamily="18" charset="0"/>
                <a:cs typeface="Times New Roman" pitchFamily="18" charset="0"/>
              </a:rPr>
              <a:t>caracteriz</a:t>
            </a:r>
            <a:r>
              <a:rPr lang="ro-RO" sz="2000" dirty="0" smtClean="0">
                <a:latin typeface="Times New Roman" pitchFamily="18" charset="0"/>
                <a:cs typeface="Times New Roman" pitchFamily="18" charset="0"/>
              </a:rPr>
              <a:t>ează prin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existenţa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unor</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soluri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degradate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adesea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destructurate</a:t>
            </a:r>
            <a:r>
              <a:rPr lang="ro-RO"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iar</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vegetaţia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este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cvasiinexistentă</a:t>
            </a:r>
            <a:r>
              <a:rPr lang="en-US" sz="2000" dirty="0" smtClean="0">
                <a:latin typeface="Times New Roman" pitchFamily="18" charset="0"/>
                <a:cs typeface="Times New Roman" pitchFamily="18" charset="0"/>
              </a:rPr>
              <a:t>. </a:t>
            </a:r>
            <a:r>
              <a:rPr lang="ro-RO" sz="2000" dirty="0" smtClean="0">
                <a:latin typeface="Times New Roman" pitchFamily="18" charset="0"/>
                <a:cs typeface="Times New Roman" pitchFamily="18" charset="0"/>
              </a:rPr>
              <a:t>	</a:t>
            </a:r>
            <a:endParaRPr lang="ro-RO" sz="1600" dirty="0" smtClean="0">
              <a:solidFill>
                <a:srgbClr val="0066FF"/>
              </a:solidFill>
              <a:latin typeface="Times New Roman" pitchFamily="18" charset="0"/>
              <a:cs typeface="Times New Roman" pitchFamily="18" charset="0"/>
            </a:endParaRPr>
          </a:p>
        </p:txBody>
      </p:sp>
      <p:pic>
        <p:nvPicPr>
          <p:cNvPr id="7170" name="Picture 2" descr="C:\Users\casa1\Pictures\prezentare.png"/>
          <p:cNvPicPr>
            <a:picLocks noChangeAspect="1" noChangeArrowheads="1"/>
          </p:cNvPicPr>
          <p:nvPr/>
        </p:nvPicPr>
        <p:blipFill>
          <a:blip r:embed="rId2" cstate="print"/>
          <a:srcRect/>
          <a:stretch>
            <a:fillRect/>
          </a:stretch>
        </p:blipFill>
        <p:spPr bwMode="auto">
          <a:xfrm>
            <a:off x="7000875" y="0"/>
            <a:ext cx="2143125" cy="21336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0000"/>
                <a:lumOff val="40000"/>
              </a:schemeClr>
            </a:gs>
            <a:gs pos="50000">
              <a:schemeClr val="accent1">
                <a:tint val="44500"/>
                <a:satMod val="160000"/>
              </a:schemeClr>
            </a:gs>
            <a:gs pos="100000">
              <a:schemeClr val="accent1">
                <a:tint val="23500"/>
                <a:satMod val="160000"/>
              </a:schemeClr>
            </a:gs>
          </a:gsLst>
          <a:lin ang="5400000" scaled="1"/>
          <a:tileRect/>
        </a:gradFill>
        <a:effectLst/>
      </p:bgPr>
    </p:bg>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52400" y="304800"/>
          <a:ext cx="91440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nvGraphicFramePr>
        <p:xfrm>
          <a:off x="3124200" y="2362200"/>
          <a:ext cx="3276600" cy="1752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TextBox 9"/>
          <p:cNvSpPr txBox="1"/>
          <p:nvPr/>
        </p:nvSpPr>
        <p:spPr>
          <a:xfrm>
            <a:off x="6172200" y="4495800"/>
            <a:ext cx="1828800" cy="646331"/>
          </a:xfrm>
          <a:prstGeom prst="rect">
            <a:avLst/>
          </a:prstGeom>
          <a:noFill/>
        </p:spPr>
        <p:txBody>
          <a:bodyPr wrap="square" rtlCol="0">
            <a:spAutoFit/>
          </a:bodyPr>
          <a:lstStyle/>
          <a:p>
            <a:pPr lvl="0"/>
            <a:r>
              <a:rPr lang="ro-RO" dirty="0" smtClean="0">
                <a:latin typeface="Arial Black" pitchFamily="34" charset="0"/>
              </a:rPr>
              <a:t>ARIDIZARE</a:t>
            </a:r>
            <a:endParaRPr lang="ro-RO" dirty="0" smtClean="0"/>
          </a:p>
          <a:p>
            <a:endParaRPr lang="ro-RO"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cstate="print"/>
          <a:srcRect/>
          <a:stretch>
            <a:fillRect/>
          </a:stretch>
        </p:blipFill>
        <p:spPr bwMode="auto">
          <a:xfrm>
            <a:off x="3124200" y="457200"/>
            <a:ext cx="6074720" cy="4953000"/>
          </a:xfrm>
          <a:prstGeom prst="rect">
            <a:avLst/>
          </a:prstGeom>
          <a:noFill/>
          <a:ln w="9525">
            <a:noFill/>
            <a:miter lim="800000"/>
            <a:headEnd/>
            <a:tailEnd/>
          </a:ln>
        </p:spPr>
      </p:pic>
      <p:sp>
        <p:nvSpPr>
          <p:cNvPr id="7" name="Rectangle 6"/>
          <p:cNvSpPr/>
          <p:nvPr/>
        </p:nvSpPr>
        <p:spPr>
          <a:xfrm>
            <a:off x="0" y="1524000"/>
            <a:ext cx="3276600" cy="3139321"/>
          </a:xfrm>
          <a:prstGeom prst="rect">
            <a:avLst/>
          </a:prstGeom>
        </p:spPr>
        <p:txBody>
          <a:bodyPr wrap="square">
            <a:spAutoFit/>
          </a:bodyPr>
          <a:lstStyle/>
          <a:p>
            <a:r>
              <a:rPr lang="ro-RO" dirty="0" smtClean="0"/>
              <a:t>U.N.E.P. afirma ca in momentul de fata desertificarea afecteaza aproximativ 100 de tari si peste 1/3 din populatia Terrei.</a:t>
            </a:r>
            <a:br>
              <a:rPr lang="ro-RO" dirty="0" smtClean="0"/>
            </a:br>
            <a:endParaRPr lang="ro-RO" dirty="0" smtClean="0"/>
          </a:p>
          <a:p>
            <a:r>
              <a:rPr lang="ro-RO" dirty="0" smtClean="0"/>
              <a:t>Zonele cele mai afectate de acest proces sunt:</a:t>
            </a:r>
            <a:br>
              <a:rPr lang="ro-RO" dirty="0" smtClean="0"/>
            </a:br>
            <a:r>
              <a:rPr lang="ro-RO" dirty="0" smtClean="0"/>
              <a:t>- Zona Subsahariana</a:t>
            </a:r>
            <a:br>
              <a:rPr lang="ro-RO" dirty="0" smtClean="0"/>
            </a:br>
            <a:r>
              <a:rPr lang="ro-RO" dirty="0" smtClean="0"/>
              <a:t>- Asia Centrala</a:t>
            </a:r>
            <a:br>
              <a:rPr lang="ro-RO" dirty="0" smtClean="0"/>
            </a:br>
            <a:r>
              <a:rPr lang="ro-RO" dirty="0" smtClean="0"/>
              <a:t>- Nord Estul Braziliei</a:t>
            </a:r>
            <a:endParaRPr lang="ro-RO"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ro-RO" b="0" dirty="0" smtClean="0"/>
          </a:p>
          <a:p>
            <a:endParaRPr lang="ro-RO" dirty="0"/>
          </a:p>
        </p:txBody>
      </p:sp>
      <p:sp>
        <p:nvSpPr>
          <p:cNvPr id="19458" name="AutoShape 2" descr="data:image/jpeg;base64,/9j/4AAQSkZJRgABAQAAAQABAAD/2wCEAAkGBxQTEhUUEhQWFhUXGBsYGBgYGBwcHhsbHBwdHBgaGx0eICggGB8lHxwaITEhJSkrLi4uGCAzODMsNygtLisBCgoKDg0OGhAQGywlHyQsLCwsLCwsLCwsLCwsLCwsLCwsLCwsLCwsLCwsLCwsLCwsLCwsLCwsNzcsLDcrLCwsK//AABEIAKABOgMBIgACEQEDEQH/xAAcAAACAgMBAQAAAAAAAAAAAAAEBQIDAQYIBwD/xAA/EAACAQIFAgMFBQcDBAIDAAABAhEDIQAEEjFBIlEFYXETMoGRoQZCscHwFCNSYrLR4RVz8SQzNIJDclNUkv/EABgBAQEBAQEAAAAAAAAAAAAAAAECAAME/8QAJBEAAgIBAwQDAQEAAAAAAAAAAAECESESMVEDExRBBGFxIjL/2gAMAwEAAhEDEQA/AGgYYyDjTalVj3PpiSVG7n549XmLg8Xj/ZuLOFEsYHmcEi+NLGaJ6ZJ8pnFlPPkW1MD5H8L4H8tcFr432bliTEAEm3+N8apT8XYbu3xwV/qTEe/vjeXHhh2HyPcnm0qrqpsHUzcd8GLfGn+HBaLMaVi24kx8tpwyXxKpwRg8uHsewzZFXFowgpeJVLTB9MWjxhv4R8jg8qA+PMd4zOEqeMG1hibeMH+Ffmf7Yy+T0zdiY3x9hMfGj/AD6N/jEm8YbhBP/wBsPkdPkOxPgb4zGET+M1ZEUhHJnEH8Qr8BAP15nG8np8j2Jj+MZjGsVfFcwATEAc6QfiPXtgd85WdQDWcQZOhQCR+u2DyoB2Jm3AYxPn9dvLHnueFQkA5jMkbizET3kCPhiOU8EUEs1Zqt5i6/FuTiX8qBS+PNnoZYDci/5YyMaJn/AA2m5k1HBg6f3lp5sZjC+v4G5QGjXZXF+ptSn0IjQfgcZfKiZ/HmemY+nHkr+G5tR75tcaHY/lg1c54gFtWkb31Ex/8AwYxS+REjsz4PTJx9jzGp47n0v7Rn5tTY7/8AqJAwwyvjObJK+1pE7wW0kdx7v98PkQN2p8G+4+xpdbxXMrZqgXznv56YGKafiWYYSMwOfv2/pjD5EA7U+DejiJxoVfPZnYVtXf8AewPpvgWtVzs2qC17Vpxl8iBn0pcG8+J5gUqb1DHSJ3ificeJ/aP7SV61Qlqh0E2QWgdjFjGGX2pz+b9myO2pLExU1RB5E2+WNLJ7zjn1Orrwjp0+lWWFo5qT+AwTQZbWYMLgz8vT64X5apB3IHMb/wCcEftJ037zcX9AYxxOtFk9Rkk9j/zi5anIPGMUCjjfSeBvMkCNunkzihiFLbmDEi9/XGFBZWQFib7DvxjOtQpUTM8j/Pf8TgfJOusa2IG503PlHni1VZjDNB87DuRiWsgQrN06bXkzM+npjrfwYzl6P+2n9IxyNWogEkG0W22/vjrfwI/9NQ/2qf8ASMZlROamzdQGL/H8MV/6jV2CwO/9sMW0mQZB3j9bYp/Zabe8COzYNRWlMoHiz7BDIi/6vGLmzNV46dJB77/MYPTLBFDNH98VLmYJImNx6/HE6m9haS9gz5V56nYW7/WIwYtOtAC1PwviD+IGowLSzHkm9vwxaleLbeWNnkFRYKlcAXU+ojEv2jMdlHFr335xYucJsL3EYuXMNE2I5te3OI/oaiCLn68aisDaOfXBWX8RqEDUD8x8yeMR9sGDDqiLj8T5HzwB+ysq6QWYA2aDttExe+MnyDqsDM+KMNRMmOALk8D6/TFlP7QpwymAJBBEetrYXJSuIbb7u07YMz2nRrAGo+8pAsLbmYjA2aGdwv8AbqT7Mvbpab/PfHygTPtGEeeFH+iJXXim1otPYWHO/wBMF0vszUYiSdSi6iRN7keW0HicDaR0jFvKGyKQbVjHwIxZTVwSGYGIAMEX8wDB5xSvgDhbhye87ziC+HuIbW4HYXjiD+GI1opwZcntQTodD5MCPnG2MZlaxNqlMmbgA2jzm+LWy1dTq6SDbb8Plzgc0auog1GWIY9IKhSDxFx5zuMOtBoZTUq1wOpl7GJAnuImeLeuF2b8SzSBDoBDNBZV1ECN4ix9cE0sxUJZIRjPSwBEg7E3EfXF6rVP3RHfV7w5I7fI4rUg0sPy2cGkFqGpjDF2OmPlsewFrYlms1RZQVpktMHSS3xtII88IapqEkezqnpkbFT5TAE+uPvDMrVAJWm2kXMR0zwb2wUDcuBxSAADnTeYg/iD7vy2GK6lRRPrB6V34Hngf/VtLaWDLMDYxtcTirM+KksJGqQTdYsOB3+eNkfRemcTjqMmQpvA7D48YkKRm1SJggMs/XCBlp16l0AIupvEcx6RhrTy2Xpi40jtrYEfOBHOF0CfAwrZeY/eJbcFYP4yMC1QFsWUEcQf19cRd0sFZAx2GodXnvfFy1E0mWuDp2gHyEiG+BxNg7BPYhrak1byYn07YQ57MVkJCKoUDtv8NMT8cOa9VCQJUeTLfyuJjvbEKShgwVylrFT9bgz9MXFpEOVmiPnnQsSFJYEE2Ig7+X0wpVRNxbHoOZ8Jzn/7Eg7XA+Y4xqvi+SdWIqFp/mXf0Ox+GO8ZJhQnqlTsIxGeMXfs3mMR/ZzxcfTHQDCKRJEbfqME5aorCHLAyPTTzPJPb0wIlQjF3tAVII6v1zgMW5sQbXkSOSI7xtjD5qRB53OMeHuisNYkcz6Yk2XBFvL9fngAKfRAALEEAkmO14AO2Osvs9/4uX/2af8AQMckaCoI1Cw4m9sdbfZz/wATL/7NP+gYGikc80KI4a2/fbtiVdB32HaN+4GMtW0g6CI2uQRPAwL/AKgWGkxG5tv5YihDkrwNxcfqZx85Hl5CCO2F4qiRMgHbb8vPv3xJTN5J4+P6tiayUqCRRXVew+FrQP154IK0tS9QJMQTaMAZddQJk7Ac8nFy5BWAse+x/HEv7NT9BD0iGJA4kW2/xgpNRUaWgg8i3mMSo0VgAmO89sHjLoAeoYNRSitmA0ncAll6R/COn4xefXEqmcQAaQRued/TjEwVB7ra0kT8sfVQpWY34H0xIuHDA1rBnAhQLdRsB32vhuclljGmodRmemQbfMTgEMv8J3sfxxYhU8cfO+NZl00tygeEruHA7C5AixIw4yPiOkiTqPJAiYPI4+eAKZkARIn/AIwy8PSiCNaR5idpvaY7RiW7KUa/yMU+0MTqBcEz2i20YqqeMLc3Pz/O3li2rk8sfdLXtPYx57f8d8J81lgHIRwwBsR9MTRk5eh6niiGxtIi4iJsTa+KK+cduiAReCh0sBbT73vTedtxhPTpsZtHn37YNXwyrC6dJJItq6o8gN/pjVwOqVZK8z4e7wxXqXu6qYkbcGdvyxAZR0WQTJMjqDAxuD2id/0HdHIMs9e5gyOPQzOFjoUqMtRVN7wSZB5IEbzzMTikg1Mg6VAQS29gqzvx2v2iMH+GZdqCsXGvVpliptuYuDqjn1xdmMuD7sgRYHcR73w49cCUMpW1FQdKyCOofG0W+IxqbG6LglLMPUDxJWQynTInZiQyzteJvhN4ZTfUysh0AwjagSZPBUw0frfBniD5xGBjpmemASDAkEbf2nCzP+KGvUp6hoAuxuYjYTAm/NsbKVHJyW4JW9jqbQ7Lci/NyDeINwcXrlKmmSekiRLSL7gR8cD5taKksKoE8aG+Nhbf8MQzLJVVRTYiSfdm5XdbGAbzFsVp4DTFvcY1ckukDQrzY2+Y/wA4T1fs2j6ipeiwJ09RIt22t5YGpZqOqm4e8SJ+Mg3HecM0zCNGqoBEcbSNt8NNFaieUyBWnpL6iSNyDuNhMn0xS/hbgyh6jI3034HacSZ6RMB+5BP6/UYsYaoAeDIgg35nEtmuL9EBmcynvKx9QGHYbTGCFzBfpamF4izCfSZGB6jVKcgEz+f5YT5pXJJWxbe0yfie/bBuF0W5rwTLs519JPKRHyicL/FPsyKIL02LKOxk/LFgrVV6i0QZIgX8vPEK/itX0GxAG/x8hjqnLk56ka/m6Q0yb/Oe3xwrtwMbPVpFqfvAAgAgDy5PGF7+GAe62/OO0ZcgJ577YvFQEXYjmI3/AM4trZGDuYPlil8qeBt3P4Yq7MYW5MGbbnHYX2b/APEy3+zS/oGOQqdCJnfvjr37N/8AiZb/AGaf9AxhRzbmGaTqMeZO9x+vhgFKLGSswR257fCMPq+SCgEEN5gzF+3wn44q9motbf535+WOTlQ1YsJYC4tt+vjhllsx0iFa95tbgxb8cfVlUWYkze8/qOcWUrHpv5xO/H/GJbsVguCkmYsOf8xbDOlmGK6QQARMz2scJqlVxIUnYSL/AK34OMUKjEwNwQDNrfrnEuNj3GnhDirJ2ItbFNOoJkmT8b82OKadQTOsauwk/wBx88GU9BPvX+A+h4waS1MIVUJtseOZ5/4wVRzCCJFlM3E2+Vxf12wnevAOhgxEcQB8P1tgnLprMk9PYdzzjOAOfoOfQw1IB2a8ztBH57bYh7AGAAdXr32xfkfDxpFwuk99+098Mq2UZVBVzYe7BJ+W0b3xxkzvFYEpyzgjSATsQCDHBsDJ3xbQqFgRUkEbEg2v+Yi+Ds5makyunuQYkRsIHzwrqu5YlxoItA9dh3+WNboH9DVPDgRKsY59Z/H54z/p0Xgx9flifg2cSyLqIieoQQ0C1jfm+Dc47C6sF84mfOP1zOBjFClqQBM6l0g7ja2KazsgBXUZEagCbb8TAjBy0zV/7g9mBzqEHgeq9sO6eWTSFi147GRPphuitzWqOeqJPUSxm3JBsbc+vlj6t4gamjUskQJ0wY2j5H67YL8XX2RBVBqB6CtiIN1kXvtHnhdQ8QV2Y1FiTBMkGYC2g2M4pN0c5QVh3+oTL1W3MBew2Fvp8JxFCrMG0mCIGkbeRI74W1XUSLm5vyBwI+J4m2DGgrAuGgwvbg+tsOonSGiorwgUNAH3iCLR6fHFWc8PBhiDaBbibXixwJlchTSr7QM0yCbyANtuB5euJ52oSSw1he4Nt+Z37QNr4XkmsZK6vggedI02AvF7z698C1/CDl6b6oKkWAJJ1EMsjtaQTbDnKJrWVcqCNMtuLb3tGJnJKZioQSLs3bYcmL4ybWQ0Lg8mHhtTLMlfs8yDe0HY9xPwxuaPRqJIqLfSSjMggnYcGThl4t9l1cBaDg6WDEauF6iomN/jzhN4h4Axd9Z06jIQpAkWBDXJAHwm+KlPUMVQu8U8GdKmsKQDc6ZIEz2+fwwB4RmlMhqjIwMBo34Eg7H0xsv7O6uhVTYQxUgSJJgwR1e6JgSMCJ4aWdqgZr9wLHg+sXnyxl1KwzPp3kBzuadGiHa4BYbX+cYvp5kkXAMEj/GJVaBc6WtUBgsVEOBsRAAb64tXw0qkoQHERa0c2jGtNEdpp4BarJUUxHa34Ab4HdAbgDpuBgnPZQxMDWDJhRdSOY5nFeaytTSCgPVpBMWEzJje2Mog4MTZs7gAAdzt5euB2mNzp/PDz9i0rJIMg2I2M8TtNsSXw0VAmmwMg2+8Lj0tjomToFNBXZDG8dt/0JxnIZYA9QQ2mIJ+H54PyL6DCCWYOpG3nBnebYGfw1taiLsZtuvp3sDbywo1FNbwZqgmkqgwQygxB9N4vvjp37OiMpl5/wDw0/6BjmpWYEgNuLiSJJJufjjpb7Pn/pcv/s0/6BizI51bNhGl9ifOJtx+fli58+jDpIBERae1yZn874LbLM4IYzO507COPLAmX8FdTLlTfiBb/OONp7l6GhfUzbN7un8bDmfnxiujnai7qSO3Ynz7eeDc/QhoWw3j8j2xLLZaCBII2PaN99/jitSNT2M08wxXVqi+x+gnmMDU31OTUnSNgu9rW78dsGtSFxpnueO1hgXLZdg17CYBBuPh+eBSQuJJaGokjSgBgKbE7Qbb/lyBgulTmCQLccn5jEXYydUnibXvzz22vbBGRzF/dJFvjvv5f2xm8GSt0WLmaZcAwSNwNtr35GGVB6bghSkAQIYb8Ceca/4j4YfaE04BImJAiTMGdv8AOHnhuXMDUo1GGBIAAni33oj54mTVWUo5oZU6WlCSYYXAJiRyL4oHiTK8sWW0EBQYvv5fnGPs7nAKkEggC53FxPl+gMY1CpIB8r39Yjf9HHJclON4Rb+0KW1PDWsT0xfy/DbEqegGTvEHYze9t47bYEo5Qhl6pBYSTEHbj7o/zgivlqiyQoiBPNyJwMYxaGuVy6sDp497qAG9o2JxjMaZkMSACLzvwCeR5TzhTRq6TPPqJnF37QSIUkEmR6/KMTg6XRc1RtUkx2G8+QPIxbQ8UKAB6erV94k/MmLYpTw2ovvXMAEEzJ4vNt+O5xYMmYu9+NRIEcesntPptjUZsI8SIKho3MbTxN9/OD54UZStR9oaLk62ggFYnsw7fHtiQzD0iYB1CwBmDPJ7eWB3pEzqEDk7SWvM+lu+FYJl9B9J8uG0vUhrDpIvPYGQYJHy85FHiuVFJ5RiYPfynbji2Eudo0/ajpbUBaSSDPnztimrUZzJO1hE3A2ntzi7RCbscUajPJV1U7m8SeDGLXzjD3uqNgeeDE/XCWnVCDaT2+lsX06rVIMni/8Ac7jElsbHPCOAqiY0gH9eeBamZv0txsPM7eWJV/D3OnRUO0mQBebEncCAfWdrYWeJeHVTDs0Ku8AA3mCQDF7WGKSsh4GNTPUXQIfaNsDoME72mO9t5+WDKdRUTXTzDqwX/wCa/kIuSDA2G5Axr1Hw2TKPUI3EnSu15gyGEfoYvo5pg/salBHIBEdUmOxaFAsLeeL0nPcYrmywDaukLJadPF//ALCcU5PxAMfuldiWIUgbzxO+Ac9USsvWyoFgQQyqsgkAwZJ8sa3Tz5WBSJKzAa17cKdvx88bTaNKTRvZQE9LIwAmzbCbTP8AjAOeqDUpmWQ8NYgyNEDf4YRe1ZjBaJ3W0/HvgvI+NvTcKCCQYYgAgwZmex3tfGSFybDFzl7gRYCRciYM8Ajz8sEZ3NqqwQLxB7jSZntviVfN66bargrJgLPviSBwIFrg3ONQ8ZIDQg0g9QGqRG4g3gxhSvBLnQxzHiSOoGi9x33IBubjYYj4d4qyADV7rahadjEG3n9MIv8AUlLCx2AdZn1IxbUzpVe8EqI2g3B+PF++OijRzbZtWZztMOr09M1FbUPPYkduPXA+TziqILnUGMSLmYBv8PrjWKWfGnTcCT+X9sRr1fe36iSfyvziqC2PCyhmIN4gAegtPz4x0b4Cf+mof7VP+kY5ZoOWHN7b8dh/nHUn2e/8XL/7NP8AoGMhizw7IO5sy6V+G/r29MHVFBFhPeP7ne2FdDPQYCknvae0c4Z5fOrpIkme8Ajytzjzyvc9MaFudy4NxIO1oPw/PAOXphGE3Hcefefww3TMI0jTzv6/Izi+n4QDpYC03U7mbRPf1xtXoHFvKI5ajQgtqYBSpnfV3UREX5+WLsxkCR0LqJtwJPGkk3tPc4itN9RmmLRrFogCzX2gdu9onFjEMul5QQsEKBYxtaJi8zcTjYJTaNbzFF6RHQQO0SfP0wz8LZbapBkcSfO/f9XwVWy7qoaNYsC2k6gAx31CQ223FsUJlSoDFY2Igm8/xdsLaoVd4Lc3ndJYjTBsDuDeRteRbe2Lva6VplTClQBt92x4tcfUHA9XKhhZRBO6iI9PO4x8+XOmBAKEwGJvMT5Db6jtiforN2WFUcEpJbSSJ0xO03H9uNsX+HZZyoK6i2uYYaR2MSemfXcnAYy4W+qLdrG9wLifTywwpfaCAbMAIPTAlRY8W/DCEmOMrSqaQ1UxckrvuRFgCQfUm2MswJloAsALE2IG/nvbCV/tG5dliopb3ASZIGwjkMPveeDKqrWvWXpj3bCDa7QQ0bec9sZoFMY5ehRqgKV0EDcDjcTNhvucEr4Qp3kKJPoBEG28xhBQB0NoZyPu343qALYLu3J288X1PEiqBAWsAQQYHM7XNrHa3xk0h3GtxumUGoFnExG2ni7QRcf374mfD9RIUhXAuReTsu4+owmpeJUhU31AtE6mBIvAmLkCPpi3K0aggozMnnO03FhebRvgaMp3sMsxlTs6yw2IFzyZ8vPzwrKBFtcdoNt7mbfDDg506JZWAMdVxpBJ3H032AxVlvEaT7IRMC+rcwIEm5F+OMCiXrNNzIepLAHewEwbibRaP+O2B3ypMxMzeFifM8j5Y3rMZZYMFYPMAkzYjpFvpInCxvDyLBRpiJAEz6ib25tjOJrNPr1dO4uNv8fW08YJyCs6sKcCDLcb72Pph7UypoMUNNOGDkAz3ExJABIIP82FniJDESoJO6yTI/hEe7vf0xtKJbZMV9DAC1pkkC3YG0EeRj6Yk2YY2lSpIvNrWJ39PngSrlytlWEBiCdQ+fp2/wA4pe6BZt27nfpPfYR2nvi0kDsvTOMoVdXSJlQPgAI5iR8RgTM6wjT7zRaYi9xJ2naPXFdCgQOkxsFIJi+0dhx+oxXmlcvpE7kE9yJGsyPKcWgeCjNZuk1IIUDsDMFiCW0wD/NIk87DEvBWFJVstmAllaJ7Hafvb+eIVaCaSrxsELGCV7Gbat9uQcDUqVR7ViYVbkbVQPd6iLmRvvA771SaC8mwUWp1RwjAkSVHzgCwPHbC/wATRacExpiSyklptYnb/j0wHQ1DWwPULWtYGQv8w8zP0xnO6mpkMAbSR5k+9IuN4nY4FGmZysNqkEK6NDE7wercKACIAItcTY4T5pWJXqUNsSBc+pJ/LBGYyNI00EwzRzJ3iCBcjY38rYFXIydzt7xEbcX3PrhxuTTA81QQ1JWpqi2wWD6xB9RglaPtT7PTpcbQCdrYpo5V0eVMzYwQSRxaZny3wePFpZzp0zJM38hB3Eb4o1A+Y8HZCj651EX0mx8wME0vDGWNV5EiCJiNUn5xiGYpvpap7RlQkRY3mTdoix5PEYI8O18sokEGQNoJUzEgghueMZ6qCkwTLZQq2k8mY3sbXg+uOmvAh/01CDI9lTg/+oxzRU8La7K6udMggjc8ETMxsYx0t4D/AONQ/wBqn/SMZFaaOcmzGp4UQDaNz+v74xR1ggkW94AEHnyNvjg6lmaatqCg1ODci9jPfnExTMSYB2EzcDfb4CJ5xNmC/DASSzlSDyLXwzqePJTsQDx5E37EWwpy1OCWqMb3HVFgb2IJnyMYaL4YisQGMMIki2kib3te28SMc3HNnTVgDoZlqz3tAbSsRzabbA7knYeWLGy1VlPVrKCBpuYW2ozuPPEc/wCB1NWqZDAGAZIm8mJ2IawE4OyeTWk/U5qyApUDQeNG0QbEX5B74Gif0X0DVUamBYXBiGPPBmRP02xec0hC3cgiZW8QLKfSRfyw0fMKSKrKxCgdUiQOFYDkGexsML/EKbKzOouWMkmwBHSsHmw2nb4YKKTCMnlH0ywib9Rj4GRF+BvgHNggmHEzEafhbpsw+G/rgbM555FtRJAI+HcXbgwf+J0s23UY2sVk87GTbcDscGw3ZFcyCCLFlB2nbchpmCRaYi3xw5pZ9SpVlpKTMORNjsQSOGGxsd8I2iTDwR8AD58mRzxbzxGlqVklQfKRdZuLzf4cYUyWGZnPKpbTJgAId9M3fY3iTABi+IZTxxVdiUWJEyt4NjzB2ni8bYPq+A1XV6lFAoIlgSdRvcTsSPK23fF2V+ztMQiM2plPtCQYSwIYkwyiemASDJ+HQ5uxr4fmiZLkKAY90hbXAEgDZpvx/FxdQKNVYDSQV1MrIAzLJKwABr2iZ2mBYMfsmqqiqBFNuiDJZgpIBF777b2B2AwTlKyIo1Jqk6CxiW06SGbbUDYRHMRxgtG/TFbJoo1rTAYLrChRcN7sSNUI0GDzI2sQKfixQKYIU3bup22AUi5AgzO/Iw6y60SNNNYLAPZio3sLkLtG3HywHX8OAmonUACQdXYQZP3huYI5vFhjFVwU5SrVZnRgHGsi8MFJuDeBHEg7DGM+FKsabLOmRDEACfukRv8AUCMQTPFAFKadCk6gUgah/CTIABAtG/oMVZPxekw9pA13DRsYAJDAiTExaRN7jEOjJoFyiMI3m8EXAA2jngeeG2WrqpPtNQY2UH7piLKPKeAfLCPKuruNNUKA56Y6irb7C4H4XxKu+qk2h6geVACys3vpJsWiDAJ2Xa4wqNC2OMzTHQfahqcBQXGqT96GvePpinxTKLJkjUVta3EGO027yca77Cq3tUZ01SFLEGNQupELKkqCSDxgZ2rUmU3ddKsNBMAtI0EkBd5MDgWwqJGoaGkGBmqj6ZBubmIgbQRciAJwI9enUULU0+0U9wIadN+T6gHzwryTqHBWWB1QZIGvQeGPTJgAHzMkYSeK2YAyU0qQeLi/r2n+U4tRNqs2irXUhm6QRD2IEgxpFrGLxxPxxT4hmUjUTdnmDtpsD07GNTAXix3wu8b6EZEkEhdI51IP3o53MkAcr54SVKugwSWIpW/hDEG5iCRqaO3rjaOAkxroUiIAQGS7Tv1QRyTB90bEcYuz2fCWUrEBrjeYOo8Y1Op4ozaZIgTEAxfePxiMMWzOqmhM8iQR6wPO/P8ADjOFEWw+hmhDb2hmHkZ/Xnj79tUkuqkT0kzwYi3oJ8sB1EuUpCSdhb3QDDGTA6RPnG2ATUB3IvebwBvI7WOFIpM2EaXAI94iQSO1jPfbAKVwnSzGAbG0WIm5vHyscQyua2B2s1vWO++2I1MzrYW5kCBb/FsTT9jrozmKjSxIgltQIif7xgPTIOpTJ47z85tFvPGChEkve4tex4H1M4MV1UdJJDCCTwY39YOL2G7MVMywRS4MCwB7Xse/riVLOmGUEXIkQBYX3Gw3txi5WpOQG30xE27hgRBBHbnA5amHK7EdPN487x8/xwXYMgPEXprCahvEE/TjHTHgLzlaB70qZ2/kGOXcywDEEsF/iB78jttzjp37Ot/0mX/2af8AQMUKbPCV8EP3KkqbzBi3J7ek4P8ADsggplqm51BWZLDiene97xFsDZfLVTqCEjam41MN93vp1T54vNIoQr6lAQzIhgIkFRq4tMEEyBF4wME6Lco2g6vbDRuxI5FtiCCYJibXwVk80qlQNJRp51TAgBYupB5I+kYWHOopUJLsQB1JqIUTKrdoneIt8MN9KIB7NZdY0lii36jJabrpaZgXtuMQNosFEO0SaRf3TsJmwmfmQJ2gYi2RiSNcqLkN/CzXOsge9fggja+MCKohRTR2F1uzLpNzp546rmO+2BqxUsGhwCTqEAK1xBAJMAmN/wCLAJcc66I4D6wJZkgHgA9UkwewPywso+MF2Ia4/lMXHuwdwB232w8TP6QOmNTMrSrNpaIRWkW7GIJHliAyCMqlUUATrVFDWPKqSQD32sOcFejCGpWIGxIjYfCOBJtMnzxgNKiRAA1X/LthhlsguqoATZjCwWgASCeDJ9R3wPRQszaqZYADaSG7gaRfnEUWLzVcMALhueBcC4HrPww1qVPuqxEb9Gm67QWgm4FzGJ5jJU0swhoMgWiTaBYmw29ScBZhV9qouwJIUMeAN+fljBQ1o+L1gW1sxBHSY3BDEFSdhcbGbc4aZTOhaNPQ6FXYGpJKlWQCS3VOkgzMR1A41Ksmkh1hdJuA0SJ206bze9vpg/J1NOk+00lG9oFcmAu7AESVMyINyPTCidhzmsy6ANrZgzE1HgtBiABpYlZ0gWM2uOMDrSqIhFYapUOps0Ks6gxYHSILGRIm+5vTnsyMwdSVKiEoxGhXJsepQDAZrte9h54xWodQ0BYX34pr7RSEJYBGtosPe26rSMVRLNgyRWw3DPb2ibBl9wyD0bQwFjhmmdgkVF6mHvDXBGkwdukxAItO4tjSfCPEmCGT/wDE1ieltAjZrXmNCxscXN42aLlFY6CElkBBGq7Rqlg2ksN+AcajajZ/FMh7Yl+oMPdMjqAk2kEqL7273BjGu5rJvSamHHStgVFm2JVqkqR7zJqMC2GPh/i2pgoqrpeo6AkFRFPkqDpuIsV3O18Ma3iHtU6qIqAghjb7xjpvqANriNjbfGG0zSM/4g4uzNEMAWJur2eZJm8i5vpW18QyHiSMukGoRIVSyyOhtTk2hgB90m3c42jM0KNUutSdX7tXVoDSttUiRpHBIj54XH7KdYFMU3CAsDYAibKygnUQOrVFyRxspGediv8AbpQFSZWoF0AqdYCm5B90HY+9dTO2K8yiwjuztT1A6RUJJA1BVkkMxJYX0wIgkXwtbwdkYM40gz06ysABiALktJ436TJiJzU8TYUldgL8NbUxIKwvYkSwsCJnFJE/pZn6ukVdGrqBABA6AYCEwTAgaYmYHcYEy9NWamKZHs7qdSmAoEs0cTYRuNQvO0faa1RlYszBzFhIF6pJAEQe55MTgbJZ4GkWo6dbXYQ0RIIS7QyyDx3GCjXkvzGZFQl33EsOprs1pFxp0wLEEYVPTENvLkMYO+kylzNpPbjEqmflSrRqkSAu+q2529IjA1RgzH+Xcj1t8r4yTRDYNnsup8re8WtM3PZrWHnjFA2CkdM3ja3O97A/PFeZT3QJv8z2+A+uAqjtIhiZ3HAmYAPe31OOqyh3HSUtSsDAi972MER8vriiswIUAAQT8jeNvX+2D6CIKBZGixgk3Bm6z8GI9cY8EzKEFKxK/eVgZ0sP5dmn1BmMSjIr8My89gCIMCdM3G2+318sZ9joB3EWJ58vQXGCGzAAf2ZUkPwQGIizIVBMW/iJkntgTxiu5Ei2oyVBuCALjpEA+Q741Digc0l1EkQt4P4nef0cT/ZyqysQYG+4NtvIxfzOBWzRlxpZQAAA1zH8x5Jk4JoMXBmwjeP1xiiQZ8uQSHLBRa03/uIwKcyB94kduL9sF5mtVDDT7uyldj6jnFPsQQdSksZ2AN+bYpfZaIUq6E+8VH/1k/IY6f8As9mB+y5eGkexp/0DHL2W8NJ+8sAiSZH4Y6R+zojKZcSDFGmJA/kGJlXoqKPGqtV3C1dcDXBl2ZlJsSzERtFxOGOTpTU11WGkkBNRLq4BGnSTp92xkD4YSLlK9gqFNTe4q6VLNMAg9IIG3kd8NKIpIyLVqPKKBpLKVNyGE9QCi0KobVfbAcwjM+EGo7PTcQILFmGokySRE2PAHyGILkGpFGBJn/t2FoaytqED0F5BwcmdqLTFmp05k+zVVheGUknS54AA3bbEvEc2yMmtyoK6tLWaCbsBJVnja+3YjElFWUYuzCrVXWYkALZgbibTPTEEDfmxMJqLCwNBU2hQ0gf9yYsPIEmJxRXzyR+5EoQskj95uEWAWMsYMEDZsFZhxVXZYWAWeoo6mFis6ioBOwi4A74KHB9Up62pCmuqgwIaY1BiohiBxad8UZPIVgPbIyukaRoZzoGqAWBiQYjSTa3rj5c3oQoWNR1BmnKiCv3pIIAO3Tc874MylZaekEuzMxVU1gAaiWBgg7GCTa04BRVUYioyN7JbQylgvs2HU5lZmbAE77G2CKCoyKdRDMS3SQw1e6OmBqLA2ER5YxmKavPK0zBksJU2LowWJAF22Ok25xXkKDFlNOrK6jcMxAUbLUKgSQbyrEDe+Bo1gGaa41FS69P/AG9JbSbPcD022Hxwvz9OHOmYAnYDtOxN/jjZc9Q9p9z99AH8VtRggFogjtv8YwmrZCGSFZmJIBDAKOJZQdQjqJ58sFWzotgWnmL6wgkEBncDSZAhQD2sZHUZvi/MPKhlBphDokpLSZZYNibT0k82ESMGeJ5QGotOBp3RdZYzoluiCTt2B3mLYC8QzB0Cm2nfUtyQJ+6BsSs2mY4w4REgnwrTT1hlAdNPtBZpLEKQsEAMFcSATwYtg7xahNOzFtWlbLB1qoDhlhbHUIsb7xhTWzhhnkhQuklxJgAmmeu8zaRPqBbDTL+NHUqVKjKQVZFpjUbiwsVVSQSSWW4bvGNgmwXKEAIH97W3UYELqAOlpAYmdmsY3tY2p4YGgKqlypanqaoZKmXUDSaYBGrpBMHYnbC7PeNvVXpYqjuFaTUaCDK1GHuT2Cg+7YCwxUPGQy0wXVgrGmyVASrg3GpQApUAAbT+TVE2jYaaikxOunT9o6UwaaAaAp6mYMApPXvC7bd1YouXzVQsRVDD2dxTYkkgDSsAlrkAW7kTgih42z5ZqdWoi01VV9pRjSralZQaekszKRErsN++FNNCQiIiVGUhmzFNXqMSWIVVDFdFxB9yYMYWLQfVQuA6sgNJFLAnsSCSAYKHS11M9JsJwNnPFXp1W7GnemJUODBUKCp4Ie8yIuMJz4ayrTrMVKMxIZSVKosCrqLKCIJiQCbH4zzueNRRSDuwpnpZgT0qv7tVJgU1MzMAmF8xgZLTNkz/AI8Ai0wVPtFVhIkKfvQIH3Rpmxue1lVfPKV0VBSY6iNV4BWbBishQebHYkmMLM9mkqM4KKkJpXTIm/8ACdztccKO2B/D6i6VOplM9AOkgKZB1MfdbsY87YEZSI+I5YajpZdJ0tsoA1C8RuAYEbjArU4UTB3MSCNhvzFgPngkUKfVdyxiTFlMnUQQTqERsD73GAf2RoaAYkaog94iNxYicUDtstcIwa6gtBl5EQYIBuL3v6bYGnTcMJJInUum/vGfKbemLKbapTRAICwRzyJi31jvhfmemUgzYDsQT225xSXoaH3h+RFUPqrUg2oezBktPJIAsIO45nbFVbwddJqe2Q6d0AINrEqSBq9N74BfNswlj7ygKeRpgfLfn6YJy2ZltQRSB1FQlinSGbT7p+NtR2xqYoMbwkmlT++ApPTMAEkzMCQfn034wCPB3Um0xFjYktIX+/wxsnh+ZprVemlN6isrVKSl5ZFKmNUiGNgGFtsF5bLU6hUhToK/vSb+za4VS0yQI3AgcTgbaLikzVqOT0mWBJBsBBjeZHlBt2wwHh9KqJLE3AUqrWBkkNyD6n6Yj4t4D7HW+shLTF3k30iSO079sIqeYqPIXU+nTJi4+6t9wJO3MDCsqzP+cD/NZKgtMLtvpbSbiZIaSNXFyJxhMtTQXWk8qY0glrRuDMMAQfhgarm20qqMGKnlYjVNwG393mLcYa0q80w2kK//AHEemnUSIVigJ0ofUQQONsFYAQ0Moyw9NjPAW5WACxbteODMjEstmtbQ4D6xJuoYQN57+UYYNXfRpp6ZdSH0QWJG+qJZRESDaZ24QZ46Qo6LWMLEnbV6kRJtfjFLOAVocV8qlQahVQAjTDd48hxtj2zwDJacrl11gxRpie8IBOPC6XiS21wym9gZA4C/wx9beePb/AKo/ZaETHsqcW/kHnjLB0WTw6tqfpUEhBBlif8AAG4we+eKuFamEdSkqNBAKx2AKd4B3+eMVqjhSC1Ow0gzI08BVA6jN9UG5vgN1iAqpOge8sQ03MEn2jetr7WxjnQbUzNRqjmrVWGN1qliFBvAuQY5F57YnkM1TZtPtao1GFWAVAvawsCSYAAgT64UkMFCiCAZmTud1jYQfLDJMnTQIQ7l5lip0aR2uLEfxXG2BmoKylemlXpdgmqxM6EZZ0xDQ5uSplYjmcS8UzAZgDclUdIG+q7tpFlJMkgc74qo5JpIpjUivN26D21MYU+tpw4FQUxK5VSWGpbkgpbUhKgAjczc3GJZipMsAnVTXUFI1xAcRqZU5BM+9BIMd8SoeHXXTPUoDqX9mJkkD/1G4tMeeDPD87SLodW5BnSilVBuntAQFED3Ym4wRnayfuXIRFqLrMsHkXiGYBt4upPvGcYcFC0MuKTPpLMnSpLTExCqQJAB4O8wLXx81dVRfaMqPrJQAIokWGoJJRosQe9zgIZj9oUugKuywAfa1W1JLOSSIAIAsbAEb4o9i7UkfWulClMsilaUODqL1LENcg29NsDRrDqviTsxqzW6VIhSGUrHQQwgkSNxt3xSc/WdKgMEVGGnRZWi5JBHUO5nmLTivVTCOhkuCQNYuB1HRLNAWBIIAMEc7zzjOZZYQgH2iqDqUx+7QTe0SCDHliaHJJfFKj0k/da4IRv3ajToYEAkAsZErEiIuTgf9tqNLnadGlXhirMSARwgIiQJGKqlFwhfWxKQpZQGBYC19XVcm+LMnTFUs5hQNSsSol20kmA1pi0kALa/GMJKrRNQNVIUoEUGkCVAJhdYYdJYAaiLnq2wvz+R3ZAzFUDA9JCr/OBcH3jBmQBbB9GoKLqSroEUsqgmxN4g/A+cD4XCrRZGaoOp4IXSFgLJEjZSSSbEgRbjGsKQlqViGpMAAFC6Sq6NWhp1mARM99u2CMqzNU1qRe0gBRIHVMCJInz3OHFfwxWp/upRarLoU9Q6bE7QJJiReAJ2GLamQq0F1IDMjo7xcki49D+GJci10z7wv7OIV6yOri07WMi+/ffGMt9lmy7FqWZZC9m3A3ItDC+kkXmMLf8AVaqKWemWMXIEAXsTvthr9mc3UrOPbQQo6RI45i0+u+J/rOSk44VFPjP2PFUDQVTRZSAAQOzH75t7xvczM4S5n7MVqaH2jrp3IgkkrNpFovvx3tjbc1TdcyGeo2gRAi1+DG/qZxjOZ6npLO+gASGUx8/1OMpyK0x9o0vOZBXqa5Am/QBpgzC2gLpHAG22+B8v4bVJ/dozBDu4HvAQY4IJ29PPGzf6gGHSLmxMXMSDtZpv6b4U+J5u50h1AJIJtMDgcx3xalLY4uEQc0K8ICpCajcp/FBbkWMcGOmxE4zlKFXlSxqFgiiJsQW6SdXuz3i3rgV/EtTGwE3hRsJgkD8bH8cZHigBOgj3AgLU1VhcbabBrG9998WronCJ1XKvG7SslrNI2Im48zzGAs/l2eoCAxLNoHAJ2IDE+nkLYY0aZZWRgCwIZRInbYbFryYmfngHxJYYJUUkLcAjSYMRNp45nthisguQatQYOqvNrkSDAjpiN7AfPBNelb2R6SGi8wv3bxJgHta+2Lf2VlVtKalJgVFbqJKzp0lgBEmd8WZZWZ1dkI0gmJJncSTPJn5YoyWSoZZ6aCVhmGpmWpOq28CZBBI08TgoeMBNJFJbESI0rYAxY9RgbCPjOKMxkCGuQVNiQxIBtsYm3Ydox9k8kqPocSAwIYNqUtvsQYlbbETEjBhlbBz+KMiu6VVNSOnTUPusNOpVBMMoCneRwMU5SmHRi5K1SxUVFCk1PdGgiZU82O0kYIq+CvU1n2mp9WohVGk64F2GkRYiFgyNsYyNJqOttCmrIAQAAqRMNpIBRQCJkENvqBxtlg36Bz7Cqu4LIAEZmBUKTKIbSvYHYYcU3QKpLCUBCuWsC3AYXVYMxtP0SVQtbUztU1oSKRDagSWJiJgA7Qp5m+K6lEuVAHBBWZmbjqK82sZiMJiWVpQzQ9zYkmVk3Klp5HHbvgKplQWIEbkNYkDz2AA7GRgrM06qMHqFtUlT7VQbWmzWYwdt7YpGXdpSmTUUGTuAQI0jSYYfOOoR3wrkCSeHMBCVFgAX09J5EGTO/b1x7T9mxGUy0kH9zTuGBHuDY848LfK1lQWIXVt5jgnj0Jx7r9m6p/ZMtIE+xpzb+QYopH//2Q==">
            <a:hlinkClick r:id="rId2"/>
          </p:cNvPr>
          <p:cNvSpPr>
            <a:spLocks noChangeAspect="1" noChangeArrowheads="1"/>
          </p:cNvSpPr>
          <p:nvPr/>
        </p:nvSpPr>
        <p:spPr bwMode="auto">
          <a:xfrm>
            <a:off x="53975" y="-1211263"/>
            <a:ext cx="4962525" cy="2533651"/>
          </a:xfrm>
          <a:prstGeom prst="rect">
            <a:avLst/>
          </a:prstGeom>
          <a:noFill/>
        </p:spPr>
        <p:txBody>
          <a:bodyPr vert="horz" wrap="square" lIns="91440" tIns="45720" rIns="91440" bIns="45720" numCol="1" anchor="t" anchorCtr="0" compatLnSpc="1">
            <a:prstTxWarp prst="textNoShape">
              <a:avLst/>
            </a:prstTxWarp>
          </a:bodyPr>
          <a:lstStyle/>
          <a:p>
            <a:endParaRPr lang="ro-RO"/>
          </a:p>
        </p:txBody>
      </p:sp>
      <p:graphicFrame>
        <p:nvGraphicFramePr>
          <p:cNvPr id="5" name="Diagram 4"/>
          <p:cNvGraphicFramePr/>
          <p:nvPr/>
        </p:nvGraphicFramePr>
        <p:xfrm>
          <a:off x="152400" y="609600"/>
          <a:ext cx="8763000"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38200" y="1676400"/>
            <a:ext cx="7924800" cy="3962401"/>
          </a:xfrm>
        </p:spPr>
        <p:txBody>
          <a:bodyPr>
            <a:noAutofit/>
          </a:bodyPr>
          <a:lstStyle/>
          <a:p>
            <a:pPr algn="just"/>
            <a:r>
              <a:rPr lang="vi-VN" dirty="0" smtClean="0">
                <a:latin typeface="Times New Roman" pitchFamily="18" charset="0"/>
                <a:cs typeface="Times New Roman" pitchFamily="18" charset="0"/>
              </a:rPr>
              <a:t>Deşertificarea</a:t>
            </a:r>
            <a:r>
              <a:rPr lang="ro-RO" dirty="0" smtClean="0">
                <a:latin typeface="Times New Roman" pitchFamily="18" charset="0"/>
                <a:cs typeface="Times New Roman" pitchFamily="18" charset="0"/>
              </a:rPr>
              <a:t> reprezintă, practic o </a:t>
            </a:r>
            <a:r>
              <a:rPr lang="vi-VN" dirty="0" smtClean="0">
                <a:latin typeface="Times New Roman" pitchFamily="18" charset="0"/>
                <a:cs typeface="Times New Roman" pitchFamily="18" charset="0"/>
              </a:rPr>
              <a:t>problemă</a:t>
            </a:r>
            <a:r>
              <a:rPr lang="ro-RO" dirty="0" smtClean="0">
                <a:latin typeface="Times New Roman" pitchFamily="18" charset="0"/>
                <a:cs typeface="Times New Roman" pitchFamily="18" charset="0"/>
              </a:rPr>
              <a:t> legată de deficiențe ale planurilor</a:t>
            </a:r>
            <a:r>
              <a:rPr lang="vi-VN" dirty="0" smtClean="0">
                <a:latin typeface="Times New Roman" pitchFamily="18" charset="0"/>
                <a:cs typeface="Times New Roman" pitchFamily="18" charset="0"/>
              </a:rPr>
              <a:t> de dezvoltare sustenabilă</a:t>
            </a:r>
            <a:r>
              <a:rPr lang="ro-RO" dirty="0" smtClean="0">
                <a:latin typeface="Times New Roman" pitchFamily="18" charset="0"/>
                <a:cs typeface="Times New Roman" pitchFamily="18" charset="0"/>
              </a:rPr>
              <a:t> pe durată  medie și lungă de timp.</a:t>
            </a:r>
            <a:r>
              <a:rPr lang="vi-VN" dirty="0" smtClean="0">
                <a:latin typeface="Times New Roman" pitchFamily="18" charset="0"/>
                <a:cs typeface="Times New Roman" pitchFamily="18" charset="0"/>
              </a:rPr>
              <a:t> </a:t>
            </a:r>
            <a:endParaRPr lang="ro-RO" dirty="0" smtClean="0">
              <a:latin typeface="Times New Roman" pitchFamily="18" charset="0"/>
              <a:cs typeface="Times New Roman" pitchFamily="18" charset="0"/>
            </a:endParaRPr>
          </a:p>
          <a:p>
            <a:pPr algn="just">
              <a:buNone/>
            </a:pPr>
            <a:endParaRPr lang="ro-RO" dirty="0" smtClean="0">
              <a:latin typeface="Times New Roman" pitchFamily="18" charset="0"/>
              <a:cs typeface="Times New Roman" pitchFamily="18" charset="0"/>
            </a:endParaRPr>
          </a:p>
          <a:p>
            <a:pPr algn="just"/>
            <a:r>
              <a:rPr lang="vi-VN" dirty="0" smtClean="0">
                <a:latin typeface="Times New Roman" pitchFamily="18" charset="0"/>
                <a:cs typeface="Times New Roman" pitchFamily="18" charset="0"/>
              </a:rPr>
              <a:t> România </a:t>
            </a:r>
            <a:r>
              <a:rPr lang="ro-RO" dirty="0" smtClean="0">
                <a:latin typeface="Times New Roman" pitchFamily="18" charset="0"/>
                <a:cs typeface="Times New Roman" pitchFamily="18" charset="0"/>
              </a:rPr>
              <a:t>este pe lista c</a:t>
            </a:r>
            <a:r>
              <a:rPr lang="vi-VN" dirty="0" smtClean="0">
                <a:latin typeface="Times New Roman" pitchFamily="18" charset="0"/>
                <a:cs typeface="Times New Roman" pitchFamily="18" charset="0"/>
              </a:rPr>
              <a:t>el</a:t>
            </a:r>
            <a:r>
              <a:rPr lang="ro-RO" dirty="0" smtClean="0">
                <a:latin typeface="Times New Roman" pitchFamily="18" charset="0"/>
                <a:cs typeface="Times New Roman" pitchFamily="18" charset="0"/>
              </a:rPr>
              <a:t>or</a:t>
            </a:r>
            <a:r>
              <a:rPr lang="vi-VN" dirty="0" smtClean="0">
                <a:latin typeface="Times New Roman" pitchFamily="18" charset="0"/>
                <a:cs typeface="Times New Roman" pitchFamily="18" charset="0"/>
              </a:rPr>
              <a:t> 110 ţări de pe glob în care se înregistrează zone potenţial afectate de deşertificare, ca rezultat al perioadelor frecvente, lungi şi accentuate de secetă, datorate în principal dezechilibrelor apărute în caracteristicile climei, dar şi reducerii severe a suprafeţei ocupate de vegetaţia forestieră în regiunile de câmpie şi de dealuri joase.</a:t>
            </a:r>
            <a:endParaRPr lang="ro-RO" dirty="0">
              <a:latin typeface="Times New Roman" pitchFamily="18" charset="0"/>
              <a:cs typeface="Times New Roman" pitchFamily="18" charset="0"/>
            </a:endParaRPr>
          </a:p>
        </p:txBody>
      </p:sp>
      <p:pic>
        <p:nvPicPr>
          <p:cNvPr id="2050" name="Picture 2" descr="C:\Users\casa1\Pictures\atentie.jpg"/>
          <p:cNvPicPr>
            <a:picLocks noChangeAspect="1" noChangeArrowheads="1"/>
          </p:cNvPicPr>
          <p:nvPr/>
        </p:nvPicPr>
        <p:blipFill>
          <a:blip r:embed="rId2" cstate="print"/>
          <a:srcRect/>
          <a:stretch>
            <a:fillRect/>
          </a:stretch>
        </p:blipFill>
        <p:spPr bwMode="auto">
          <a:xfrm>
            <a:off x="7620000" y="228600"/>
            <a:ext cx="1524000" cy="1524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b="1" dirty="0" smtClean="0"/>
              <a:t>Cum putem identifica zonele ce urmează a fi afectate de deșertificare  </a:t>
            </a:r>
            <a:endParaRPr lang="en-US" b="1" dirty="0"/>
          </a:p>
        </p:txBody>
      </p:sp>
      <p:sp>
        <p:nvSpPr>
          <p:cNvPr id="3" name="Content Placeholder 2"/>
          <p:cNvSpPr>
            <a:spLocks noGrp="1"/>
          </p:cNvSpPr>
          <p:nvPr>
            <p:ph idx="1"/>
          </p:nvPr>
        </p:nvSpPr>
        <p:spPr>
          <a:xfrm>
            <a:off x="228600" y="2286000"/>
            <a:ext cx="8686800" cy="3352801"/>
          </a:xfrm>
        </p:spPr>
        <p:txBody>
          <a:bodyPr/>
          <a:lstStyle/>
          <a:p>
            <a:pPr>
              <a:lnSpc>
                <a:spcPct val="90000"/>
              </a:lnSpc>
            </a:pPr>
            <a:r>
              <a:rPr lang="ro-RO" sz="2400" dirty="0" smtClean="0"/>
              <a:t>Zonele sunt caracterizate prin  scăderea rezervelor de apa din sol</a:t>
            </a:r>
          </a:p>
          <a:p>
            <a:pPr>
              <a:lnSpc>
                <a:spcPct val="90000"/>
              </a:lnSpc>
            </a:pPr>
            <a:r>
              <a:rPr lang="ro-RO" sz="2400" dirty="0" smtClean="0"/>
              <a:t>Vegetația se modifică, dominând plantele rezistente la secetă, diminuându-se și acestea până la dispariție.</a:t>
            </a:r>
          </a:p>
          <a:p>
            <a:pPr>
              <a:lnSpc>
                <a:spcPct val="90000"/>
              </a:lnSpc>
            </a:pPr>
            <a:r>
              <a:rPr lang="ro-RO" sz="2400" dirty="0" smtClean="0"/>
              <a:t>Apar procese de eroziune,</a:t>
            </a:r>
            <a:r>
              <a:rPr lang="ro-RO" sz="2400" dirty="0" smtClean="0">
                <a:solidFill>
                  <a:srgbClr val="0066FF"/>
                </a:solidFill>
              </a:rPr>
              <a:t> </a:t>
            </a:r>
            <a:r>
              <a:rPr lang="ro-RO" sz="2400" dirty="0" smtClean="0"/>
              <a:t>salinizare, lateritizare care au ca rezultat degradarea solurilor</a:t>
            </a:r>
          </a:p>
          <a:p>
            <a:pPr>
              <a:lnSpc>
                <a:spcPct val="90000"/>
              </a:lnSpc>
            </a:pPr>
            <a:r>
              <a:rPr lang="ro-RO" sz="2400" dirty="0" smtClean="0"/>
              <a:t>Inaintarea dunelor.</a:t>
            </a:r>
          </a:p>
        </p:txBody>
      </p:sp>
      <p:pic>
        <p:nvPicPr>
          <p:cNvPr id="8194" name="Picture 2" descr="C:\Users\casa1\Pictures\cautare.jpg"/>
          <p:cNvPicPr>
            <a:picLocks noChangeAspect="1" noChangeArrowheads="1"/>
          </p:cNvPicPr>
          <p:nvPr/>
        </p:nvPicPr>
        <p:blipFill>
          <a:blip r:embed="rId2" cstate="print"/>
          <a:srcRect/>
          <a:stretch>
            <a:fillRect/>
          </a:stretch>
        </p:blipFill>
        <p:spPr bwMode="auto">
          <a:xfrm>
            <a:off x="6705600" y="3813985"/>
            <a:ext cx="2438400" cy="289161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76400"/>
            <a:ext cx="8077200" cy="3962401"/>
          </a:xfrm>
        </p:spPr>
        <p:txBody>
          <a:bodyPr/>
          <a:lstStyle/>
          <a:p>
            <a:r>
              <a:rPr lang="ro-RO" b="0" dirty="0" smtClean="0">
                <a:latin typeface="Times New Roman" pitchFamily="18" charset="0"/>
                <a:cs typeface="Times New Roman" pitchFamily="18" charset="0"/>
              </a:rPr>
              <a:t>Eroziunea eoliană este procesul prin care vântul desprinde de la suprafața solului și transportă particule solide și le depune la distanțe variabile, în funcție de greutatea lor și de intensitatea vântului.  Este un proces specific zonelor cu soluri nisipoase și chiar pe soluri cernozionice cu textură nisipoasă.</a:t>
            </a:r>
          </a:p>
          <a:p>
            <a:endParaRPr lang="ro-RO" b="0" dirty="0" smtClean="0">
              <a:latin typeface="Times New Roman" pitchFamily="18" charset="0"/>
              <a:cs typeface="Times New Roman" pitchFamily="18" charset="0"/>
            </a:endParaRPr>
          </a:p>
          <a:p>
            <a:r>
              <a:rPr lang="ro-RO" b="0" dirty="0" smtClean="0">
                <a:latin typeface="Times New Roman" pitchFamily="18" charset="0"/>
                <a:cs typeface="Times New Roman" pitchFamily="18" charset="0"/>
              </a:rPr>
              <a:t> În România eroziunea eoliană afectează peste 345.000 ha  situate în zona nisipurilor și solurilor nisipoase  (terasele Dunării din Oltenia, zonele din stânga  a bazinului Jiului, Câmpia Bărăganului, Lunca șiDelta Dunării, litoralul Mării Negre, sudul Moldovei, Câmpia Tisei în zona de la Valea lui Mihai - Carei, Câmpia Transilvaniei, luncile râurilor interioare).</a:t>
            </a:r>
            <a:endParaRPr lang="ro-RO" b="0" dirty="0">
              <a:latin typeface="Times New Roman" pitchFamily="18" charset="0"/>
              <a:cs typeface="Times New Roman" pitchFamily="18" charset="0"/>
            </a:endParaRPr>
          </a:p>
        </p:txBody>
      </p:sp>
      <p:pic>
        <p:nvPicPr>
          <p:cNvPr id="3074" name="Picture 2" descr="C:\Users\casa1\Pictures\atentie.jpg"/>
          <p:cNvPicPr>
            <a:picLocks noChangeAspect="1" noChangeArrowheads="1"/>
          </p:cNvPicPr>
          <p:nvPr/>
        </p:nvPicPr>
        <p:blipFill>
          <a:blip r:embed="rId2" cstate="print"/>
          <a:srcRect/>
          <a:stretch>
            <a:fillRect/>
          </a:stretch>
        </p:blipFill>
        <p:spPr bwMode="auto">
          <a:xfrm>
            <a:off x="7620000" y="228600"/>
            <a:ext cx="1524000" cy="1524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cstate="print"/>
          <a:srcRect/>
          <a:stretch>
            <a:fillRect/>
          </a:stretch>
        </p:blipFill>
        <p:spPr bwMode="auto">
          <a:xfrm>
            <a:off x="152400" y="1676400"/>
            <a:ext cx="4267200" cy="2902602"/>
          </a:xfrm>
          <a:prstGeom prst="rect">
            <a:avLst/>
          </a:prstGeom>
          <a:noFill/>
          <a:ln w="9525">
            <a:noFill/>
            <a:miter lim="800000"/>
            <a:headEnd/>
            <a:tailEnd/>
          </a:ln>
        </p:spPr>
      </p:pic>
      <p:pic>
        <p:nvPicPr>
          <p:cNvPr id="11268" name="Picture 4"/>
          <p:cNvPicPr>
            <a:picLocks noChangeAspect="1" noChangeArrowheads="1"/>
          </p:cNvPicPr>
          <p:nvPr/>
        </p:nvPicPr>
        <p:blipFill>
          <a:blip r:embed="rId3" cstate="print"/>
          <a:srcRect/>
          <a:stretch>
            <a:fillRect/>
          </a:stretch>
        </p:blipFill>
        <p:spPr bwMode="auto">
          <a:xfrm>
            <a:off x="4490531" y="1219200"/>
            <a:ext cx="4653469" cy="3276600"/>
          </a:xfrm>
          <a:prstGeom prst="rect">
            <a:avLst/>
          </a:prstGeom>
          <a:noFill/>
          <a:ln w="9525">
            <a:noFill/>
            <a:miter lim="800000"/>
            <a:headEnd/>
            <a:tailEnd/>
          </a:ln>
        </p:spPr>
      </p:pic>
      <p:sp>
        <p:nvSpPr>
          <p:cNvPr id="7" name="TextBox 6"/>
          <p:cNvSpPr txBox="1"/>
          <p:nvPr/>
        </p:nvSpPr>
        <p:spPr>
          <a:xfrm>
            <a:off x="4648200" y="4419600"/>
            <a:ext cx="4495800" cy="584775"/>
          </a:xfrm>
          <a:prstGeom prst="rect">
            <a:avLst/>
          </a:prstGeom>
          <a:noFill/>
        </p:spPr>
        <p:txBody>
          <a:bodyPr wrap="square" rtlCol="0">
            <a:spAutoFit/>
          </a:bodyPr>
          <a:lstStyle/>
          <a:p>
            <a:r>
              <a:rPr lang="ro-RO" sz="1600" dirty="0" smtClean="0"/>
              <a:t>10 județe din țara noastră sunt expuse fenomenului de deșertificare în următorii 20 ani</a:t>
            </a:r>
            <a:endParaRPr lang="ro-RO" sz="1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685800"/>
            <a:ext cx="7010400" cy="685800"/>
          </a:xfrm>
        </p:spPr>
        <p:txBody>
          <a:bodyPr/>
          <a:lstStyle/>
          <a:p>
            <a:r>
              <a:rPr lang="ro-RO" b="1" dirty="0" smtClean="0"/>
              <a:t>CAUZELE  DEȘERTIFICĂRII</a:t>
            </a:r>
            <a:endParaRPr lang="ro-RO" b="1" dirty="0"/>
          </a:p>
        </p:txBody>
      </p:sp>
      <p:sp>
        <p:nvSpPr>
          <p:cNvPr id="5" name="Rectangle 4"/>
          <p:cNvSpPr/>
          <p:nvPr/>
        </p:nvSpPr>
        <p:spPr>
          <a:xfrm>
            <a:off x="838200" y="1524000"/>
            <a:ext cx="8077200" cy="4493538"/>
          </a:xfrm>
          <a:prstGeom prst="rect">
            <a:avLst/>
          </a:prstGeom>
        </p:spPr>
        <p:txBody>
          <a:bodyPr wrap="square">
            <a:spAutoFit/>
          </a:bodyPr>
          <a:lstStyle/>
          <a:p>
            <a:pPr eaLnBrk="1" hangingPunct="1">
              <a:buFont typeface="Arial" pitchFamily="34" charset="0"/>
              <a:buChar char="•"/>
            </a:pPr>
            <a:r>
              <a:rPr lang="ro-RO" sz="2200" dirty="0" smtClean="0"/>
              <a:t> modificarea regimului precipitaţiilor </a:t>
            </a:r>
          </a:p>
          <a:p>
            <a:pPr eaLnBrk="1" hangingPunct="1"/>
            <a:r>
              <a:rPr lang="ro-RO" sz="2200" dirty="0" smtClean="0"/>
              <a:t>atmosferice și fenomenul de încălzire globală  cu toate efectele schimbărilor climatice apărute</a:t>
            </a:r>
          </a:p>
          <a:p>
            <a:pPr eaLnBrk="1" hangingPunct="1"/>
            <a:endParaRPr lang="ro-RO" sz="2200" dirty="0" smtClean="0"/>
          </a:p>
          <a:p>
            <a:pPr eaLnBrk="1" hangingPunct="1">
              <a:buFont typeface="Arial" pitchFamily="34" charset="0"/>
              <a:buChar char="•"/>
            </a:pPr>
            <a:r>
              <a:rPr lang="ro-RO" sz="2200" dirty="0" smtClean="0"/>
              <a:t> influența antropică: defrișări masive, suprapăşunatul, creşterea rapidă a populaţiei</a:t>
            </a:r>
          </a:p>
          <a:p>
            <a:pPr eaLnBrk="1" hangingPunct="1"/>
            <a:endParaRPr lang="ro-RO" sz="2200" dirty="0" smtClean="0"/>
          </a:p>
          <a:p>
            <a:pPr eaLnBrk="1" hangingPunct="1">
              <a:buFont typeface="Arial" pitchFamily="34" charset="0"/>
              <a:buChar char="•"/>
            </a:pPr>
            <a:r>
              <a:rPr lang="ro-RO" sz="2200" dirty="0" smtClean="0"/>
              <a:t>  </a:t>
            </a:r>
            <a:r>
              <a:rPr lang="ro-RO" sz="2200" dirty="0" smtClean="0"/>
              <a:t>sărăcia </a:t>
            </a:r>
            <a:r>
              <a:rPr lang="ro-RO" sz="2200" dirty="0" smtClean="0"/>
              <a:t>și implicit lipsa unor mijloace alternative de existentă</a:t>
            </a:r>
          </a:p>
          <a:p>
            <a:pPr eaLnBrk="1" hangingPunct="1"/>
            <a:endParaRPr lang="ro-RO" sz="2200" dirty="0" smtClean="0"/>
          </a:p>
          <a:p>
            <a:pPr eaLnBrk="1" hangingPunct="1">
              <a:buFont typeface="Arial" pitchFamily="34" charset="0"/>
              <a:buChar char="•"/>
            </a:pPr>
            <a:r>
              <a:rPr lang="ro-RO" sz="2200" dirty="0" smtClean="0"/>
              <a:t>  </a:t>
            </a:r>
            <a:r>
              <a:rPr lang="ro-RO" sz="2200" dirty="0" smtClean="0"/>
              <a:t>cultivarea </a:t>
            </a:r>
            <a:r>
              <a:rPr lang="ro-RO" sz="2200" dirty="0" smtClean="0"/>
              <a:t>excesivă a solului care duce la apariția fenomenului de lateritizare (procesul de formare a solurilor slab fertile)</a:t>
            </a:r>
          </a:p>
          <a:p>
            <a:pPr eaLnBrk="1" hangingPunct="1"/>
            <a:endParaRPr lang="ro-RO" sz="2200" dirty="0" smtClean="0"/>
          </a:p>
        </p:txBody>
      </p:sp>
      <p:pic>
        <p:nvPicPr>
          <p:cNvPr id="5122" name="Picture 2" descr="C:\Users\casa1\Pictures\întrebare.jpg"/>
          <p:cNvPicPr>
            <a:picLocks noChangeAspect="1" noChangeArrowheads="1"/>
          </p:cNvPicPr>
          <p:nvPr/>
        </p:nvPicPr>
        <p:blipFill>
          <a:blip r:embed="rId2" cstate="print"/>
          <a:srcRect/>
          <a:stretch>
            <a:fillRect/>
          </a:stretch>
        </p:blipFill>
        <p:spPr bwMode="auto">
          <a:xfrm>
            <a:off x="6848475" y="0"/>
            <a:ext cx="2295525" cy="199072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latin typeface="Arial Black" pitchFamily="34" charset="0"/>
              </a:rPr>
              <a:t>EFECTELE DEȘERTIFICĂRII</a:t>
            </a:r>
            <a:endParaRPr lang="ro-RO" dirty="0">
              <a:latin typeface="Arial Black" pitchFamily="34" charset="0"/>
            </a:endParaRPr>
          </a:p>
        </p:txBody>
      </p:sp>
      <p:sp>
        <p:nvSpPr>
          <p:cNvPr id="5" name="Rectangle 4"/>
          <p:cNvSpPr/>
          <p:nvPr/>
        </p:nvSpPr>
        <p:spPr>
          <a:xfrm>
            <a:off x="685800" y="1676400"/>
            <a:ext cx="8077200" cy="3477875"/>
          </a:xfrm>
          <a:prstGeom prst="rect">
            <a:avLst/>
          </a:prstGeom>
        </p:spPr>
        <p:txBody>
          <a:bodyPr wrap="square">
            <a:spAutoFit/>
          </a:bodyPr>
          <a:lstStyle/>
          <a:p>
            <a:pPr eaLnBrk="1" hangingPunct="1">
              <a:buFont typeface="Wingdings" pitchFamily="2" charset="2"/>
              <a:buChar char="Ø"/>
            </a:pPr>
            <a:r>
              <a:rPr lang="ro-RO" dirty="0" smtClean="0"/>
              <a:t> </a:t>
            </a:r>
            <a:r>
              <a:rPr lang="ro-RO" sz="2000" dirty="0" smtClean="0">
                <a:latin typeface="Arial Black" pitchFamily="34" charset="0"/>
              </a:rPr>
              <a:t>Scăderea fertilităţii solului, distrugerea biomasei</a:t>
            </a:r>
          </a:p>
          <a:p>
            <a:pPr eaLnBrk="1" hangingPunct="1"/>
            <a:endParaRPr lang="ro-RO" sz="2000" dirty="0" smtClean="0">
              <a:latin typeface="Arial Black" pitchFamily="34" charset="0"/>
            </a:endParaRPr>
          </a:p>
          <a:p>
            <a:pPr eaLnBrk="1" hangingPunct="1">
              <a:buFont typeface="Wingdings" pitchFamily="2" charset="2"/>
              <a:buChar char="Ø"/>
            </a:pPr>
            <a:r>
              <a:rPr lang="ro-RO" sz="2000" dirty="0" smtClean="0">
                <a:latin typeface="Arial Black" pitchFamily="34" charset="0"/>
              </a:rPr>
              <a:t> Producţii alimentare scăzute şi apariţia problemelor legate de lipsa hranei</a:t>
            </a:r>
          </a:p>
          <a:p>
            <a:pPr eaLnBrk="1" hangingPunct="1"/>
            <a:endParaRPr lang="ro-RO" sz="2000" dirty="0" smtClean="0">
              <a:latin typeface="Arial Black" pitchFamily="34" charset="0"/>
            </a:endParaRPr>
          </a:p>
          <a:p>
            <a:pPr eaLnBrk="1" hangingPunct="1">
              <a:buFont typeface="Wingdings" pitchFamily="2" charset="2"/>
              <a:buChar char="Ø"/>
            </a:pPr>
            <a:r>
              <a:rPr lang="ro-RO" sz="2000" dirty="0" smtClean="0">
                <a:latin typeface="Arial Black" pitchFamily="34" charset="0"/>
              </a:rPr>
              <a:t> Scăderea stării de sănătate a populaţiei şi riscul de apariţie a unor epidemii</a:t>
            </a:r>
          </a:p>
          <a:p>
            <a:pPr eaLnBrk="1" hangingPunct="1"/>
            <a:endParaRPr lang="ro-RO" sz="2000" dirty="0" smtClean="0">
              <a:latin typeface="Arial Black" pitchFamily="34" charset="0"/>
            </a:endParaRPr>
          </a:p>
          <a:p>
            <a:pPr eaLnBrk="1" hangingPunct="1">
              <a:buFont typeface="Wingdings" pitchFamily="2" charset="2"/>
              <a:buChar char="Ø"/>
            </a:pPr>
            <a:r>
              <a:rPr lang="ro-RO" sz="2000" dirty="0" smtClean="0">
                <a:latin typeface="Arial Black" pitchFamily="34" charset="0"/>
              </a:rPr>
              <a:t> Migrația populației către zone cu soluri fertile </a:t>
            </a:r>
          </a:p>
          <a:p>
            <a:pPr eaLnBrk="1" hangingPunct="1"/>
            <a:endParaRPr lang="ro-RO" sz="2000" dirty="0" smtClean="0">
              <a:latin typeface="Arial Black" pitchFamily="34" charset="0"/>
            </a:endParaRPr>
          </a:p>
          <a:p>
            <a:pPr eaLnBrk="1" hangingPunct="1">
              <a:buFont typeface="Wingdings" pitchFamily="2" charset="2"/>
              <a:buChar char="Ø"/>
            </a:pPr>
            <a:r>
              <a:rPr lang="ro-RO" sz="2000" dirty="0" smtClean="0">
                <a:latin typeface="Arial Black" pitchFamily="34" charset="0"/>
              </a:rPr>
              <a:t> Apariţia actelor ilegale şi a conflictelor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casa1\Pictures\desertificre_2.jpg"/>
          <p:cNvPicPr>
            <a:picLocks noChangeAspect="1" noChangeArrowheads="1"/>
          </p:cNvPicPr>
          <p:nvPr/>
        </p:nvPicPr>
        <p:blipFill>
          <a:blip r:embed="rId2" cstate="print"/>
          <a:srcRect/>
          <a:stretch>
            <a:fillRect/>
          </a:stretch>
        </p:blipFill>
        <p:spPr bwMode="auto">
          <a:xfrm>
            <a:off x="5181600" y="0"/>
            <a:ext cx="3962400" cy="2971800"/>
          </a:xfrm>
          <a:prstGeom prst="rect">
            <a:avLst/>
          </a:prstGeom>
          <a:noFill/>
        </p:spPr>
      </p:pic>
      <p:pic>
        <p:nvPicPr>
          <p:cNvPr id="14340" name="Picture 4" descr="https://encrypted-tbn2.gstatic.com/images?q=tbn:ANd9GcQoRiVivx8L_dcm6v1JNpFYd61Cl7j3zC5Od2JxFEiHimCL9h6Q">
            <a:hlinkClick r:id="rId3"/>
          </p:cNvPr>
          <p:cNvPicPr>
            <a:picLocks noChangeAspect="1" noChangeArrowheads="1"/>
          </p:cNvPicPr>
          <p:nvPr/>
        </p:nvPicPr>
        <p:blipFill>
          <a:blip r:embed="rId4" cstate="print"/>
          <a:srcRect/>
          <a:stretch>
            <a:fillRect/>
          </a:stretch>
        </p:blipFill>
        <p:spPr bwMode="auto">
          <a:xfrm>
            <a:off x="2971800" y="3048000"/>
            <a:ext cx="6172200" cy="2460308"/>
          </a:xfrm>
          <a:prstGeom prst="rect">
            <a:avLst/>
          </a:prstGeom>
          <a:noFill/>
        </p:spPr>
      </p:pic>
      <p:sp>
        <p:nvSpPr>
          <p:cNvPr id="14342" name="AutoShape 6" descr="data:image/jpeg;base64,/9j/4AAQSkZJRgABAQAAAQABAAD/2wCEAAkGBxQTEhUUEhQWFhUXGBsYGBgYGBwcHhsbHBwdHBgaGx0eICggGB8lHxwaITEhJSkrLi4uGCAzODMsNygtLisBCgoKDg0OGhAQGywlHyQsLCwsLCwsLCwsLCwsLCwsLCwsLCwsLCwsLCwsLCwsLCwsLCwsLCwsNzcsLDcrLCwsK//AABEIAKABOgMBIgACEQEDEQH/xAAcAAACAgMBAQAAAAAAAAAAAAAEBQIDAQYIBwD/xAA/EAACAQIFAgMFBQcDBAIDAAABAhEDIQAEEjFBIlEFYXETMoGRoQZCscHwFCNSYrLR4RVz8SQzNIJDclNUkv/EABgBAQEBAQEAAAAAAAAAAAAAAAECAAME/8QAJBEAAgIBAwQDAQEAAAAAAAAAAAECESESMVEDExRBBGFxIjL/2gAMAwEAAhEDEQA/AGgYYyDjTalVj3PpiSVG7n549XmLg8Xj/ZuLOFEsYHmcEi+NLGaJ6ZJ8pnFlPPkW1MD5H8L4H8tcFr432bliTEAEm3+N8apT8XYbu3xwV/qTEe/vjeXHhh2HyPcnm0qrqpsHUzcd8GLfGn+HBaLMaVi24kx8tpwyXxKpwRg8uHsewzZFXFowgpeJVLTB9MWjxhv4R8jg8qA+PMd4zOEqeMG1hibeMH+Ffmf7Yy+T0zdiY3x9hMfGj/AD6N/jEm8YbhBP/wBsPkdPkOxPgb4zGET+M1ZEUhHJnEH8Qr8BAP15nG8np8j2Jj+MZjGsVfFcwATEAc6QfiPXtgd85WdQDWcQZOhQCR+u2DyoB2Jm3AYxPn9dvLHnueFQkA5jMkbizET3kCPhiOU8EUEs1Zqt5i6/FuTiX8qBS+PNnoZYDci/5YyMaJn/AA2m5k1HBg6f3lp5sZjC+v4G5QGjXZXF+ptSn0IjQfgcZfKiZ/HmemY+nHkr+G5tR75tcaHY/lg1c54gFtWkb31Ex/8AwYxS+REjsz4PTJx9jzGp47n0v7Rn5tTY7/8AqJAwwyvjObJK+1pE7wW0kdx7v98PkQN2p8G+4+xpdbxXMrZqgXznv56YGKafiWYYSMwOfv2/pjD5EA7U+DejiJxoVfPZnYVtXf8AewPpvgWtVzs2qC17Vpxl8iBn0pcG8+J5gUqb1DHSJ3ificeJ/aP7SV61Qlqh0E2QWgdjFjGGX2pz+b9myO2pLExU1RB5E2+WNLJ7zjn1Orrwjp0+lWWFo5qT+AwTQZbWYMLgz8vT64X5apB3IHMb/wCcEftJ037zcX9AYxxOtFk9Rkk9j/zi5anIPGMUCjjfSeBvMkCNunkzihiFLbmDEi9/XGFBZWQFib7DvxjOtQpUTM8j/Pf8TgfJOusa2IG503PlHni1VZjDNB87DuRiWsgQrN06bXkzM+npjrfwYzl6P+2n9IxyNWogEkG0W22/vjrfwI/9NQ/2qf8ASMZlROamzdQGL/H8MV/6jV2CwO/9sMW0mQZB3j9bYp/Zabe8COzYNRWlMoHiz7BDIi/6vGLmzNV46dJB77/MYPTLBFDNH98VLmYJImNx6/HE6m9haS9gz5V56nYW7/WIwYtOtAC1PwviD+IGowLSzHkm9vwxaleLbeWNnkFRYKlcAXU+ojEv2jMdlHFr335xYucJsL3EYuXMNE2I5te3OI/oaiCLn68aisDaOfXBWX8RqEDUD8x8yeMR9sGDDqiLj8T5HzwB+ysq6QWYA2aDttExe+MnyDqsDM+KMNRMmOALk8D6/TFlP7QpwymAJBBEetrYXJSuIbb7u07YMz2nRrAGo+8pAsLbmYjA2aGdwv8AbqT7Mvbpab/PfHygTPtGEeeFH+iJXXim1otPYWHO/wBMF0vszUYiSdSi6iRN7keW0HicDaR0jFvKGyKQbVjHwIxZTVwSGYGIAMEX8wDB5xSvgDhbhye87ziC+HuIbW4HYXjiD+GI1opwZcntQTodD5MCPnG2MZlaxNqlMmbgA2jzm+LWy1dTq6SDbb8Plzgc0auog1GWIY9IKhSDxFx5zuMOtBoZTUq1wOpl7GJAnuImeLeuF2b8SzSBDoBDNBZV1ECN4ix9cE0sxUJZIRjPSwBEg7E3EfXF6rVP3RHfV7w5I7fI4rUg0sPy2cGkFqGpjDF2OmPlsewFrYlms1RZQVpktMHSS3xtII88IapqEkezqnpkbFT5TAE+uPvDMrVAJWm2kXMR0zwb2wUDcuBxSAADnTeYg/iD7vy2GK6lRRPrB6V34Hngf/VtLaWDLMDYxtcTirM+KksJGqQTdYsOB3+eNkfRemcTjqMmQpvA7D48YkKRm1SJggMs/XCBlp16l0AIupvEcx6RhrTy2Xpi40jtrYEfOBHOF0CfAwrZeY/eJbcFYP4yMC1QFsWUEcQf19cRd0sFZAx2GodXnvfFy1E0mWuDp2gHyEiG+BxNg7BPYhrak1byYn07YQ57MVkJCKoUDtv8NMT8cOa9VCQJUeTLfyuJjvbEKShgwVylrFT9bgz9MXFpEOVmiPnnQsSFJYEE2Ig7+X0wpVRNxbHoOZ8Jzn/7Eg7XA+Y4xqvi+SdWIqFp/mXf0Ox+GO8ZJhQnqlTsIxGeMXfs3mMR/ZzxcfTHQDCKRJEbfqME5aorCHLAyPTTzPJPb0wIlQjF3tAVII6v1zgMW5sQbXkSOSI7xtjD5qRB53OMeHuisNYkcz6Yk2XBFvL9fngAKfRAALEEAkmO14AO2Osvs9/4uX/2af8AQMckaCoI1Cw4m9sdbfZz/wATL/7NP+gYGikc80KI4a2/fbtiVdB32HaN+4GMtW0g6CI2uQRPAwL/AKgWGkxG5tv5YihDkrwNxcfqZx85Hl5CCO2F4qiRMgHbb8vPv3xJTN5J4+P6tiayUqCRRXVew+FrQP154IK0tS9QJMQTaMAZddQJk7Ac8nFy5BWAse+x/HEv7NT9BD0iGJA4kW2/xgpNRUaWgg8i3mMSo0VgAmO89sHjLoAeoYNRSitmA0ncAll6R/COn4xefXEqmcQAaQRued/TjEwVB7ra0kT8sfVQpWY34H0xIuHDA1rBnAhQLdRsB32vhuclljGmodRmemQbfMTgEMv8J3sfxxYhU8cfO+NZl00tygeEruHA7C5AixIw4yPiOkiTqPJAiYPI4+eAKZkARIn/AIwy8PSiCNaR5idpvaY7RiW7KUa/yMU+0MTqBcEz2i20YqqeMLc3Pz/O3li2rk8sfdLXtPYx57f8d8J81lgHIRwwBsR9MTRk5eh6niiGxtIi4iJsTa+KK+cduiAReCh0sBbT73vTedtxhPTpsZtHn37YNXwyrC6dJJItq6o8gN/pjVwOqVZK8z4e7wxXqXu6qYkbcGdvyxAZR0WQTJMjqDAxuD2id/0HdHIMs9e5gyOPQzOFjoUqMtRVN7wSZB5IEbzzMTikg1Mg6VAQS29gqzvx2v2iMH+GZdqCsXGvVpliptuYuDqjn1xdmMuD7sgRYHcR73w49cCUMpW1FQdKyCOofG0W+IxqbG6LglLMPUDxJWQynTInZiQyzteJvhN4ZTfUysh0AwjagSZPBUw0frfBniD5xGBjpmemASDAkEbf2nCzP+KGvUp6hoAuxuYjYTAm/NsbKVHJyW4JW9jqbQ7Lci/NyDeINwcXrlKmmSekiRLSL7gR8cD5taKksKoE8aG+Nhbf8MQzLJVVRTYiSfdm5XdbGAbzFsVp4DTFvcY1ckukDQrzY2+Y/wA4T1fs2j6ipeiwJ09RIt22t5YGpZqOqm4e8SJ+Mg3HecM0zCNGqoBEcbSNt8NNFaieUyBWnpL6iSNyDuNhMn0xS/hbgyh6jI3034HacSZ6RMB+5BP6/UYsYaoAeDIgg35nEtmuL9EBmcynvKx9QGHYbTGCFzBfpamF4izCfSZGB6jVKcgEz+f5YT5pXJJWxbe0yfie/bBuF0W5rwTLs519JPKRHyicL/FPsyKIL02LKOxk/LFgrVV6i0QZIgX8vPEK/itX0GxAG/x8hjqnLk56ka/m6Q0yb/Oe3xwrtwMbPVpFqfvAAgAgDy5PGF7+GAe62/OO0ZcgJ577YvFQEXYjmI3/AM4trZGDuYPlil8qeBt3P4Yq7MYW5MGbbnHYX2b/APEy3+zS/oGOQqdCJnfvjr37N/8AiZb/AGaf9AxhRzbmGaTqMeZO9x+vhgFKLGSswR257fCMPq+SCgEEN5gzF+3wn44q9motbf535+WOTlQ1YsJYC4tt+vjhllsx0iFa95tbgxb8cfVlUWYkze8/qOcWUrHpv5xO/H/GJbsVguCkmYsOf8xbDOlmGK6QQARMz2scJqlVxIUnYSL/AK34OMUKjEwNwQDNrfrnEuNj3GnhDirJ2ItbFNOoJkmT8b82OKadQTOsauwk/wBx88GU9BPvX+A+h4waS1MIVUJtseOZ5/4wVRzCCJFlM3E2+Vxf12wnevAOhgxEcQB8P1tgnLprMk9PYdzzjOAOfoOfQw1IB2a8ztBH57bYh7AGAAdXr32xfkfDxpFwuk99+098Mq2UZVBVzYe7BJ+W0b3xxkzvFYEpyzgjSATsQCDHBsDJ3xbQqFgRUkEbEg2v+Yi+Ds5makyunuQYkRsIHzwrqu5YlxoItA9dh3+WNboH9DVPDgRKsY59Z/H54z/p0Xgx9flifg2cSyLqIieoQQ0C1jfm+Dc47C6sF84mfOP1zOBjFClqQBM6l0g7ja2KazsgBXUZEagCbb8TAjBy0zV/7g9mBzqEHgeq9sO6eWTSFi147GRPphuitzWqOeqJPUSxm3JBsbc+vlj6t4gamjUskQJ0wY2j5H67YL8XX2RBVBqB6CtiIN1kXvtHnhdQ8QV2Y1FiTBMkGYC2g2M4pN0c5QVh3+oTL1W3MBew2Fvp8JxFCrMG0mCIGkbeRI74W1XUSLm5vyBwI+J4m2DGgrAuGgwvbg+tsOonSGiorwgUNAH3iCLR6fHFWc8PBhiDaBbibXixwJlchTSr7QM0yCbyANtuB5euJ52oSSw1he4Nt+Z37QNr4XkmsZK6vggedI02AvF7z698C1/CDl6b6oKkWAJJ1EMsjtaQTbDnKJrWVcqCNMtuLb3tGJnJKZioQSLs3bYcmL4ybWQ0Lg8mHhtTLMlfs8yDe0HY9xPwxuaPRqJIqLfSSjMggnYcGThl4t9l1cBaDg6WDEauF6iomN/jzhN4h4Axd9Z06jIQpAkWBDXJAHwm+KlPUMVQu8U8GdKmsKQDc6ZIEz2+fwwB4RmlMhqjIwMBo34Eg7H0xsv7O6uhVTYQxUgSJJgwR1e6JgSMCJ4aWdqgZr9wLHg+sXnyxl1KwzPp3kBzuadGiHa4BYbX+cYvp5kkXAMEj/GJVaBc6WtUBgsVEOBsRAAb64tXw0qkoQHERa0c2jGtNEdpp4BarJUUxHa34Ab4HdAbgDpuBgnPZQxMDWDJhRdSOY5nFeaytTSCgPVpBMWEzJje2Mog4MTZs7gAAdzt5euB2mNzp/PDz9i0rJIMg2I2M8TtNsSXw0VAmmwMg2+8Lj0tjomToFNBXZDG8dt/0JxnIZYA9QQ2mIJ+H54PyL6DCCWYOpG3nBnebYGfw1taiLsZtuvp3sDbywo1FNbwZqgmkqgwQygxB9N4vvjp37OiMpl5/wDw0/6BjmpWYEgNuLiSJJJufjjpb7Pn/pcv/s0/6BizI51bNhGl9ifOJtx+fli58+jDpIBERae1yZn874LbLM4IYzO507COPLAmX8FdTLlTfiBb/OONp7l6GhfUzbN7un8bDmfnxiujnai7qSO3Ynz7eeDc/QhoWw3j8j2xLLZaCBII2PaN99/jitSNT2M08wxXVqi+x+gnmMDU31OTUnSNgu9rW78dsGtSFxpnueO1hgXLZdg17CYBBuPh+eBSQuJJaGokjSgBgKbE7Qbb/lyBgulTmCQLccn5jEXYydUnibXvzz22vbBGRzF/dJFvjvv5f2xm8GSt0WLmaZcAwSNwNtr35GGVB6bghSkAQIYb8Ceca/4j4YfaE04BImJAiTMGdv8AOHnhuXMDUo1GGBIAAni33oj54mTVWUo5oZU6WlCSYYXAJiRyL4oHiTK8sWW0EBQYvv5fnGPs7nAKkEggC53FxPl+gMY1CpIB8r39Yjf9HHJclON4Rb+0KW1PDWsT0xfy/DbEqegGTvEHYze9t47bYEo5Qhl6pBYSTEHbj7o/zgivlqiyQoiBPNyJwMYxaGuVy6sDp497qAG9o2JxjMaZkMSACLzvwCeR5TzhTRq6TPPqJnF37QSIUkEmR6/KMTg6XRc1RtUkx2G8+QPIxbQ8UKAB6erV94k/MmLYpTw2ovvXMAEEzJ4vNt+O5xYMmYu9+NRIEcesntPptjUZsI8SIKho3MbTxN9/OD54UZStR9oaLk62ggFYnsw7fHtiQzD0iYB1CwBmDPJ7eWB3pEzqEDk7SWvM+lu+FYJl9B9J8uG0vUhrDpIvPYGQYJHy85FHiuVFJ5RiYPfynbji2Eudo0/ajpbUBaSSDPnztimrUZzJO1hE3A2ntzi7RCbscUajPJV1U7m8SeDGLXzjD3uqNgeeDE/XCWnVCDaT2+lsX06rVIMni/8Ac7jElsbHPCOAqiY0gH9eeBamZv0txsPM7eWJV/D3OnRUO0mQBebEncCAfWdrYWeJeHVTDs0Ku8AA3mCQDF7WGKSsh4GNTPUXQIfaNsDoME72mO9t5+WDKdRUTXTzDqwX/wCa/kIuSDA2G5Axr1Hw2TKPUI3EnSu15gyGEfoYvo5pg/salBHIBEdUmOxaFAsLeeL0nPcYrmywDaukLJadPF//ALCcU5PxAMfuldiWIUgbzxO+Ac9USsvWyoFgQQyqsgkAwZJ8sa3Tz5WBSJKzAa17cKdvx88bTaNKTRvZQE9LIwAmzbCbTP8AjAOeqDUpmWQ8NYgyNEDf4YRe1ZjBaJ3W0/HvgvI+NvTcKCCQYYgAgwZmex3tfGSFybDFzl7gRYCRciYM8Ajz8sEZ3NqqwQLxB7jSZntviVfN66bargrJgLPviSBwIFrg3ONQ8ZIDQg0g9QGqRG4g3gxhSvBLnQxzHiSOoGi9x33IBubjYYj4d4qyADV7rahadjEG3n9MIv8AUlLCx2AdZn1IxbUzpVe8EqI2g3B+PF++OijRzbZtWZztMOr09M1FbUPPYkduPXA+TziqILnUGMSLmYBv8PrjWKWfGnTcCT+X9sRr1fe36iSfyvziqC2PCyhmIN4gAegtPz4x0b4Cf+mof7VP+kY5ZoOWHN7b8dh/nHUn2e/8XL/7NP8AoGMhizw7IO5sy6V+G/r29MHVFBFhPeP7ne2FdDPQYCknvae0c4Z5fOrpIkme8Ajytzjzyvc9MaFudy4NxIO1oPw/PAOXphGE3Hcefefww3TMI0jTzv6/Izi+n4QDpYC03U7mbRPf1xtXoHFvKI5ajQgtqYBSpnfV3UREX5+WLsxkCR0LqJtwJPGkk3tPc4itN9RmmLRrFogCzX2gdu9onFjEMul5QQsEKBYxtaJi8zcTjYJTaNbzFF6RHQQO0SfP0wz8LZbapBkcSfO/f9XwVWy7qoaNYsC2k6gAx31CQ223FsUJlSoDFY2Igm8/xdsLaoVd4Lc3ndJYjTBsDuDeRteRbe2Lva6VplTClQBt92x4tcfUHA9XKhhZRBO6iI9PO4x8+XOmBAKEwGJvMT5Db6jtiforN2WFUcEpJbSSJ0xO03H9uNsX+HZZyoK6i2uYYaR2MSemfXcnAYy4W+qLdrG9wLifTywwpfaCAbMAIPTAlRY8W/DCEmOMrSqaQ1UxckrvuRFgCQfUm2MswJloAsALE2IG/nvbCV/tG5dliopb3ASZIGwjkMPveeDKqrWvWXpj3bCDa7QQ0bec9sZoFMY5ehRqgKV0EDcDjcTNhvucEr4Qp3kKJPoBEG28xhBQB0NoZyPu343qALYLu3J288X1PEiqBAWsAQQYHM7XNrHa3xk0h3GtxumUGoFnExG2ni7QRcf374mfD9RIUhXAuReTsu4+owmpeJUhU31AtE6mBIvAmLkCPpi3K0aggozMnnO03FhebRvgaMp3sMsxlTs6yw2IFzyZ8vPzwrKBFtcdoNt7mbfDDg506JZWAMdVxpBJ3H032AxVlvEaT7IRMC+rcwIEm5F+OMCiXrNNzIepLAHewEwbibRaP+O2B3ypMxMzeFifM8j5Y3rMZZYMFYPMAkzYjpFvpInCxvDyLBRpiJAEz6ib25tjOJrNPr1dO4uNv8fW08YJyCs6sKcCDLcb72Pph7UypoMUNNOGDkAz3ExJABIIP82FniJDESoJO6yTI/hEe7vf0xtKJbZMV9DAC1pkkC3YG0EeRj6Yk2YY2lSpIvNrWJ39PngSrlytlWEBiCdQ+fp2/wA4pe6BZt27nfpPfYR2nvi0kDsvTOMoVdXSJlQPgAI5iR8RgTM6wjT7zRaYi9xJ2naPXFdCgQOkxsFIJi+0dhx+oxXmlcvpE7kE9yJGsyPKcWgeCjNZuk1IIUDsDMFiCW0wD/NIk87DEvBWFJVstmAllaJ7Hafvb+eIVaCaSrxsELGCV7Gbat9uQcDUqVR7ViYVbkbVQPd6iLmRvvA771SaC8mwUWp1RwjAkSVHzgCwPHbC/wATRacExpiSyklptYnb/j0wHQ1DWwPULWtYGQv8w8zP0xnO6mpkMAbSR5k+9IuN4nY4FGmZysNqkEK6NDE7wercKACIAItcTY4T5pWJXqUNsSBc+pJ/LBGYyNI00EwzRzJ3iCBcjY38rYFXIydzt7xEbcX3PrhxuTTA81QQ1JWpqi2wWD6xB9RglaPtT7PTpcbQCdrYpo5V0eVMzYwQSRxaZny3wePFpZzp0zJM38hB3Eb4o1A+Y8HZCj651EX0mx8wME0vDGWNV5EiCJiNUn5xiGYpvpap7RlQkRY3mTdoix5PEYI8O18sokEGQNoJUzEgghueMZ6qCkwTLZQq2k8mY3sbXg+uOmvAh/01CDI9lTg/+oxzRU8La7K6udMggjc8ETMxsYx0t4D/AONQ/wBqn/SMZFaaOcmzGp4UQDaNz+v74xR1ggkW94AEHnyNvjg6lmaatqCg1ODci9jPfnExTMSYB2EzcDfb4CJ5xNmC/DASSzlSDyLXwzqePJTsQDx5E37EWwpy1OCWqMb3HVFgb2IJnyMYaL4YisQGMMIki2kib3te28SMc3HNnTVgDoZlqz3tAbSsRzabbA7knYeWLGy1VlPVrKCBpuYW2ozuPPEc/wCB1NWqZDAGAZIm8mJ2IawE4OyeTWk/U5qyApUDQeNG0QbEX5B74Gif0X0DVUamBYXBiGPPBmRP02xec0hC3cgiZW8QLKfSRfyw0fMKSKrKxCgdUiQOFYDkGexsML/EKbKzOouWMkmwBHSsHmw2nb4YKKTCMnlH0ywib9Rj4GRF+BvgHNggmHEzEafhbpsw+G/rgbM555FtRJAI+HcXbgwf+J0s23UY2sVk87GTbcDscGw3ZFcyCCLFlB2nbchpmCRaYi3xw5pZ9SpVlpKTMORNjsQSOGGxsd8I2iTDwR8AD58mRzxbzxGlqVklQfKRdZuLzf4cYUyWGZnPKpbTJgAId9M3fY3iTABi+IZTxxVdiUWJEyt4NjzB2ni8bYPq+A1XV6lFAoIlgSdRvcTsSPK23fF2V+ztMQiM2plPtCQYSwIYkwyiemASDJ+HQ5uxr4fmiZLkKAY90hbXAEgDZpvx/FxdQKNVYDSQV1MrIAzLJKwABr2iZ2mBYMfsmqqiqBFNuiDJZgpIBF777b2B2AwTlKyIo1Jqk6CxiW06SGbbUDYRHMRxgtG/TFbJoo1rTAYLrChRcN7sSNUI0GDzI2sQKfixQKYIU3bup22AUi5AgzO/Iw6y60SNNNYLAPZio3sLkLtG3HywHX8OAmonUACQdXYQZP3huYI5vFhjFVwU5SrVZnRgHGsi8MFJuDeBHEg7DGM+FKsabLOmRDEACfukRv8AUCMQTPFAFKadCk6gUgah/CTIABAtG/oMVZPxekw9pA13DRsYAJDAiTExaRN7jEOjJoFyiMI3m8EXAA2jngeeG2WrqpPtNQY2UH7piLKPKeAfLCPKuruNNUKA56Y6irb7C4H4XxKu+qk2h6geVACys3vpJsWiDAJ2Xa4wqNC2OMzTHQfahqcBQXGqT96GvePpinxTKLJkjUVta3EGO027yca77Cq3tUZ01SFLEGNQupELKkqCSDxgZ2rUmU3ddKsNBMAtI0EkBd5MDgWwqJGoaGkGBmqj6ZBubmIgbQRciAJwI9enUULU0+0U9wIadN+T6gHzwryTqHBWWB1QZIGvQeGPTJgAHzMkYSeK2YAyU0qQeLi/r2n+U4tRNqs2irXUhm6QRD2IEgxpFrGLxxPxxT4hmUjUTdnmDtpsD07GNTAXix3wu8b6EZEkEhdI51IP3o53MkAcr54SVKugwSWIpW/hDEG5iCRqaO3rjaOAkxroUiIAQGS7Tv1QRyTB90bEcYuz2fCWUrEBrjeYOo8Y1Op4ozaZIgTEAxfePxiMMWzOqmhM8iQR6wPO/P8ADjOFEWw+hmhDb2hmHkZ/Xnj79tUkuqkT0kzwYi3oJ8sB1EuUpCSdhb3QDDGTA6RPnG2ATUB3IvebwBvI7WOFIpM2EaXAI94iQSO1jPfbAKVwnSzGAbG0WIm5vHyscQyua2B2s1vWO++2I1MzrYW5kCBb/FsTT9jrozmKjSxIgltQIif7xgPTIOpTJ47z85tFvPGChEkve4tex4H1M4MV1UdJJDCCTwY39YOL2G7MVMywRS4MCwB7Xse/riVLOmGUEXIkQBYX3Gw3txi5WpOQG30xE27hgRBBHbnA5amHK7EdPN487x8/xwXYMgPEXprCahvEE/TjHTHgLzlaB70qZ2/kGOXcywDEEsF/iB78jttzjp37Ot/0mX/2af8AQMUKbPCV8EP3KkqbzBi3J7ek4P8ADsggplqm51BWZLDiene97xFsDZfLVTqCEjam41MN93vp1T54vNIoQr6lAQzIhgIkFRq4tMEEyBF4wME6Lco2g6vbDRuxI5FtiCCYJibXwVk80qlQNJRp51TAgBYupB5I+kYWHOopUJLsQB1JqIUTKrdoneIt8MN9KIB7NZdY0lii36jJabrpaZgXtuMQNosFEO0SaRf3TsJmwmfmQJ2gYi2RiSNcqLkN/CzXOsge9fggja+MCKohRTR2F1uzLpNzp546rmO+2BqxUsGhwCTqEAK1xBAJMAmN/wCLAJcc66I4D6wJZkgHgA9UkwewPywso+MF2Ia4/lMXHuwdwB232w8TP6QOmNTMrSrNpaIRWkW7GIJHliAyCMqlUUATrVFDWPKqSQD32sOcFejCGpWIGxIjYfCOBJtMnzxgNKiRAA1X/LthhlsguqoATZjCwWgASCeDJ9R3wPRQszaqZYADaSG7gaRfnEUWLzVcMALhueBcC4HrPww1qVPuqxEb9Gm67QWgm4FzGJ5jJU0swhoMgWiTaBYmw29ScBZhV9qouwJIUMeAN+fljBQ1o+L1gW1sxBHSY3BDEFSdhcbGbc4aZTOhaNPQ6FXYGpJKlWQCS3VOkgzMR1A41Ksmkh1hdJuA0SJ206bze9vpg/J1NOk+00lG9oFcmAu7AESVMyINyPTCidhzmsy6ANrZgzE1HgtBiABpYlZ0gWM2uOMDrSqIhFYapUOps0Ks6gxYHSILGRIm+5vTnsyMwdSVKiEoxGhXJsepQDAZrte9h54xWodQ0BYX34pr7RSEJYBGtosPe26rSMVRLNgyRWw3DPb2ibBl9wyD0bQwFjhmmdgkVF6mHvDXBGkwdukxAItO4tjSfCPEmCGT/wDE1ieltAjZrXmNCxscXN42aLlFY6CElkBBGq7Rqlg2ksN+AcajajZ/FMh7Yl+oMPdMjqAk2kEqL7273BjGu5rJvSamHHStgVFm2JVqkqR7zJqMC2GPh/i2pgoqrpeo6AkFRFPkqDpuIsV3O18Ma3iHtU6qIqAghjb7xjpvqANriNjbfGG0zSM/4g4uzNEMAWJur2eZJm8i5vpW18QyHiSMukGoRIVSyyOhtTk2hgB90m3c42jM0KNUutSdX7tXVoDSttUiRpHBIj54XH7KdYFMU3CAsDYAibKygnUQOrVFyRxspGediv8AbpQFSZWoF0AqdYCm5B90HY+9dTO2K8yiwjuztT1A6RUJJA1BVkkMxJYX0wIgkXwtbwdkYM40gz06ysABiALktJ436TJiJzU8TYUldgL8NbUxIKwvYkSwsCJnFJE/pZn6ukVdGrqBABA6AYCEwTAgaYmYHcYEy9NWamKZHs7qdSmAoEs0cTYRuNQvO0faa1RlYszBzFhIF6pJAEQe55MTgbJZ4GkWo6dbXYQ0RIIS7QyyDx3GCjXkvzGZFQl33EsOprs1pFxp0wLEEYVPTENvLkMYO+kylzNpPbjEqmflSrRqkSAu+q2529IjA1RgzH+Xcj1t8r4yTRDYNnsup8re8WtM3PZrWHnjFA2CkdM3ja3O97A/PFeZT3QJv8z2+A+uAqjtIhiZ3HAmYAPe31OOqyh3HSUtSsDAi972MER8vriiswIUAAQT8jeNvX+2D6CIKBZGixgk3Bm6z8GI9cY8EzKEFKxK/eVgZ0sP5dmn1BmMSjIr8My89gCIMCdM3G2+318sZ9joB3EWJ58vQXGCGzAAf2ZUkPwQGIizIVBMW/iJkntgTxiu5Ei2oyVBuCALjpEA+Q741Digc0l1EkQt4P4nef0cT/ZyqysQYG+4NtvIxfzOBWzRlxpZQAAA1zH8x5Jk4JoMXBmwjeP1xiiQZ8uQSHLBRa03/uIwKcyB94kduL9sF5mtVDDT7uyldj6jnFPsQQdSksZ2AN+bYpfZaIUq6E+8VH/1k/IY6f8As9mB+y5eGkexp/0DHL2W8NJ+8sAiSZH4Y6R+zojKZcSDFGmJA/kGJlXoqKPGqtV3C1dcDXBl2ZlJsSzERtFxOGOTpTU11WGkkBNRLq4BGnSTp92xkD4YSLlK9gqFNTe4q6VLNMAg9IIG3kd8NKIpIyLVqPKKBpLKVNyGE9QCi0KobVfbAcwjM+EGo7PTcQILFmGokySRE2PAHyGILkGpFGBJn/t2FoaytqED0F5BwcmdqLTFmp05k+zVVheGUknS54AA3bbEvEc2yMmtyoK6tLWaCbsBJVnja+3YjElFWUYuzCrVXWYkALZgbibTPTEEDfmxMJqLCwNBU2hQ0gf9yYsPIEmJxRXzyR+5EoQskj95uEWAWMsYMEDZsFZhxVXZYWAWeoo6mFis6ioBOwi4A74KHB9Up62pCmuqgwIaY1BiohiBxad8UZPIVgPbIyukaRoZzoGqAWBiQYjSTa3rj5c3oQoWNR1BmnKiCv3pIIAO3Tc874MylZaekEuzMxVU1gAaiWBgg7GCTa04BRVUYioyN7JbQylgvs2HU5lZmbAE77G2CKCoyKdRDMS3SQw1e6OmBqLA2ER5YxmKavPK0zBksJU2LowWJAF22Ok25xXkKDFlNOrK6jcMxAUbLUKgSQbyrEDe+Bo1gGaa41FS69P/AG9JbSbPcD022Hxwvz9OHOmYAnYDtOxN/jjZc9Q9p9z99AH8VtRggFogjtv8YwmrZCGSFZmJIBDAKOJZQdQjqJ58sFWzotgWnmL6wgkEBncDSZAhQD2sZHUZvi/MPKhlBphDokpLSZZYNibT0k82ESMGeJ5QGotOBp3RdZYzoluiCTt2B3mLYC8QzB0Cm2nfUtyQJ+6BsSs2mY4w4REgnwrTT1hlAdNPtBZpLEKQsEAMFcSATwYtg7xahNOzFtWlbLB1qoDhlhbHUIsb7xhTWzhhnkhQuklxJgAmmeu8zaRPqBbDTL+NHUqVKjKQVZFpjUbiwsVVSQSSWW4bvGNgmwXKEAIH97W3UYELqAOlpAYmdmsY3tY2p4YGgKqlypanqaoZKmXUDSaYBGrpBMHYnbC7PeNvVXpYqjuFaTUaCDK1GHuT2Cg+7YCwxUPGQy0wXVgrGmyVASrg3GpQApUAAbT+TVE2jYaaikxOunT9o6UwaaAaAp6mYMApPXvC7bd1YouXzVQsRVDD2dxTYkkgDSsAlrkAW7kTgih42z5ZqdWoi01VV9pRjSralZQaekszKRErsN++FNNCQiIiVGUhmzFNXqMSWIVVDFdFxB9yYMYWLQfVQuA6sgNJFLAnsSCSAYKHS11M9JsJwNnPFXp1W7GnemJUODBUKCp4Ie8yIuMJz4ayrTrMVKMxIZSVKosCrqLKCIJiQCbH4zzueNRRSDuwpnpZgT0qv7tVJgU1MzMAmF8xgZLTNkz/AI8Ai0wVPtFVhIkKfvQIH3Rpmxue1lVfPKV0VBSY6iNV4BWbBishQebHYkmMLM9mkqM4KKkJpXTIm/8ACdztccKO2B/D6i6VOplM9AOkgKZB1MfdbsY87YEZSI+I5YajpZdJ0tsoA1C8RuAYEbjArU4UTB3MSCNhvzFgPngkUKfVdyxiTFlMnUQQTqERsD73GAf2RoaAYkaog94iNxYicUDtstcIwa6gtBl5EQYIBuL3v6bYGnTcMJJInUum/vGfKbemLKbapTRAICwRzyJi31jvhfmemUgzYDsQT225xSXoaH3h+RFUPqrUg2oezBktPJIAsIO45nbFVbwddJqe2Q6d0AINrEqSBq9N74BfNswlj7ygKeRpgfLfn6YJy2ZltQRSB1FQlinSGbT7p+NtR2xqYoMbwkmlT++ApPTMAEkzMCQfn034wCPB3Um0xFjYktIX+/wxsnh+ZprVemlN6isrVKSl5ZFKmNUiGNgGFtsF5bLU6hUhToK/vSb+za4VS0yQI3AgcTgbaLikzVqOT0mWBJBsBBjeZHlBt2wwHh9KqJLE3AUqrWBkkNyD6n6Yj4t4D7HW+shLTF3k30iSO079sIqeYqPIXU+nTJi4+6t9wJO3MDCsqzP+cD/NZKgtMLtvpbSbiZIaSNXFyJxhMtTQXWk8qY0glrRuDMMAQfhgarm20qqMGKnlYjVNwG393mLcYa0q80w2kK//AHEemnUSIVigJ0ofUQQONsFYAQ0Moyw9NjPAW5WACxbteODMjEstmtbQ4D6xJuoYQN57+UYYNXfRpp6ZdSH0QWJG+qJZRESDaZ24QZ46Qo6LWMLEnbV6kRJtfjFLOAVocV8qlQahVQAjTDd48hxtj2zwDJacrl11gxRpie8IBOPC6XiS21wym9gZA4C/wx9beePb/AKo/ZaETHsqcW/kHnjLB0WTw6tqfpUEhBBlif8AAG4we+eKuFamEdSkqNBAKx2AKd4B3+eMVqjhSC1Ow0gzI08BVA6jN9UG5vgN1iAqpOge8sQ03MEn2jetr7WxjnQbUzNRqjmrVWGN1qliFBvAuQY5F57YnkM1TZtPtao1GFWAVAvawsCSYAAgT64UkMFCiCAZmTud1jYQfLDJMnTQIQ7l5lip0aR2uLEfxXG2BmoKylemlXpdgmqxM6EZZ0xDQ5uSplYjmcS8UzAZgDclUdIG+q7tpFlJMkgc74qo5JpIpjUivN26D21MYU+tpw4FQUxK5VSWGpbkgpbUhKgAjczc3GJZipMsAnVTXUFI1xAcRqZU5BM+9BIMd8SoeHXXTPUoDqX9mJkkD/1G4tMeeDPD87SLodW5BnSilVBuntAQFED3Ym4wRnayfuXIRFqLrMsHkXiGYBt4upPvGcYcFC0MuKTPpLMnSpLTExCqQJAB4O8wLXx81dVRfaMqPrJQAIokWGoJJRosQe9zgIZj9oUugKuywAfa1W1JLOSSIAIAsbAEb4o9i7UkfWulClMsilaUODqL1LENcg29NsDRrDqviTsxqzW6VIhSGUrHQQwgkSNxt3xSc/WdKgMEVGGnRZWi5JBHUO5nmLTivVTCOhkuCQNYuB1HRLNAWBIIAMEc7zzjOZZYQgH2iqDqUx+7QTe0SCDHliaHJJfFKj0k/da4IRv3ajToYEAkAsZErEiIuTgf9tqNLnadGlXhirMSARwgIiQJGKqlFwhfWxKQpZQGBYC19XVcm+LMnTFUs5hQNSsSol20kmA1pi0kALa/GMJKrRNQNVIUoEUGkCVAJhdYYdJYAaiLnq2wvz+R3ZAzFUDA9JCr/OBcH3jBmQBbB9GoKLqSroEUsqgmxN4g/A+cD4XCrRZGaoOp4IXSFgLJEjZSSSbEgRbjGsKQlqViGpMAAFC6Sq6NWhp1mARM99u2CMqzNU1qRe0gBRIHVMCJInz3OHFfwxWp/upRarLoU9Q6bE7QJJiReAJ2GLamQq0F1IDMjo7xcki49D+GJci10z7wv7OIV6yOri07WMi+/ffGMt9lmy7FqWZZC9m3A3ItDC+kkXmMLf8AVaqKWemWMXIEAXsTvthr9mc3UrOPbQQo6RI45i0+u+J/rOSk44VFPjP2PFUDQVTRZSAAQOzH75t7xvczM4S5n7MVqaH2jrp3IgkkrNpFovvx3tjbc1TdcyGeo2gRAi1+DG/qZxjOZ6npLO+gASGUx8/1OMpyK0x9o0vOZBXqa5Am/QBpgzC2gLpHAG22+B8v4bVJ/dozBDu4HvAQY4IJ29PPGzf6gGHSLmxMXMSDtZpv6b4U+J5u50h1AJIJtMDgcx3xalLY4uEQc0K8ICpCajcp/FBbkWMcGOmxE4zlKFXlSxqFgiiJsQW6SdXuz3i3rgV/EtTGwE3hRsJgkD8bH8cZHigBOgj3AgLU1VhcbabBrG9998WronCJ1XKvG7SslrNI2Im48zzGAs/l2eoCAxLNoHAJ2IDE+nkLYY0aZZWRgCwIZRInbYbFryYmfngHxJYYJUUkLcAjSYMRNp45nthisguQatQYOqvNrkSDAjpiN7AfPBNelb2R6SGi8wv3bxJgHta+2Lf2VlVtKalJgVFbqJKzp0lgBEmd8WZZWZ1dkI0gmJJncSTPJn5YoyWSoZZ6aCVhmGpmWpOq28CZBBI08TgoeMBNJFJbESI0rYAxY9RgbCPjOKMxkCGuQVNiQxIBtsYm3Ydox9k8kqPocSAwIYNqUtvsQYlbbETEjBhlbBz+KMiu6VVNSOnTUPusNOpVBMMoCneRwMU5SmHRi5K1SxUVFCk1PdGgiZU82O0kYIq+CvU1n2mp9WohVGk64F2GkRYiFgyNsYyNJqOttCmrIAQAAqRMNpIBRQCJkENvqBxtlg36Bz7Cqu4LIAEZmBUKTKIbSvYHYYcU3QKpLCUBCuWsC3AYXVYMxtP0SVQtbUztU1oSKRDagSWJiJgA7Qp5m+K6lEuVAHBBWZmbjqK82sZiMJiWVpQzQ9zYkmVk3Klp5HHbvgKplQWIEbkNYkDz2AA7GRgrM06qMHqFtUlT7VQbWmzWYwdt7YpGXdpSmTUUGTuAQI0jSYYfOOoR3wrkCSeHMBCVFgAX09J5EGTO/b1x7T9mxGUy0kH9zTuGBHuDY848LfK1lQWIXVt5jgnj0Jx7r9m6p/ZMtIE+xpzb+QYopH//2Q=="/>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o-RO"/>
          </a:p>
        </p:txBody>
      </p:sp>
      <p:sp>
        <p:nvSpPr>
          <p:cNvPr id="14344" name="AutoShape 8" descr="data:image/jpeg;base64,/9j/4AAQSkZJRgABAQAAAQABAAD/2wCEAAkGBxQTEhUUEhQWFhUXGBsYGBgYGBwcHhsbHBwdHBgaGx0eICggGB8lHxwaITEhJSkrLi4uGCAzODMsNygtLisBCgoKDg0OGhAQGywlHyQsLCwsLCwsLCwsLCwsLCwsLCwsLCwsLCwsLCwsLCwsLCwsLCwsLCwsNzcsLDcrLCwsK//AABEIAKABOgMBIgACEQEDEQH/xAAcAAACAgMBAQAAAAAAAAAAAAAEBQIDAQYIBwD/xAA/EAACAQIFAgMFBQcDBAIDAAABAhEDIQAEEjFBIlEFYXETMoGRoQZCscHwFCNSYrLR4RVz8SQzNIJDclNUkv/EABgBAQEBAQEAAAAAAAAAAAAAAAECAAME/8QAJBEAAgIBAwQDAQEAAAAAAAAAAAECESESMVEDExRBBGFxIjL/2gAMAwEAAhEDEQA/AGgYYyDjTalVj3PpiSVG7n549XmLg8Xj/ZuLOFEsYHmcEi+NLGaJ6ZJ8pnFlPPkW1MD5H8L4H8tcFr432bliTEAEm3+N8apT8XYbu3xwV/qTEe/vjeXHhh2HyPcnm0qrqpsHUzcd8GLfGn+HBaLMaVi24kx8tpwyXxKpwRg8uHsewzZFXFowgpeJVLTB9MWjxhv4R8jg8qA+PMd4zOEqeMG1hibeMH+Ffmf7Yy+T0zdiY3x9hMfGj/AD6N/jEm8YbhBP/wBsPkdPkOxPgb4zGET+M1ZEUhHJnEH8Qr8BAP15nG8np8j2Jj+MZjGsVfFcwATEAc6QfiPXtgd85WdQDWcQZOhQCR+u2DyoB2Jm3AYxPn9dvLHnueFQkA5jMkbizET3kCPhiOU8EUEs1Zqt5i6/FuTiX8qBS+PNnoZYDci/5YyMaJn/AA2m5k1HBg6f3lp5sZjC+v4G5QGjXZXF+ptSn0IjQfgcZfKiZ/HmemY+nHkr+G5tR75tcaHY/lg1c54gFtWkb31Ex/8AwYxS+REjsz4PTJx9jzGp47n0v7Rn5tTY7/8AqJAwwyvjObJK+1pE7wW0kdx7v98PkQN2p8G+4+xpdbxXMrZqgXznv56YGKafiWYYSMwOfv2/pjD5EA7U+DejiJxoVfPZnYVtXf8AewPpvgWtVzs2qC17Vpxl8iBn0pcG8+J5gUqb1DHSJ3ificeJ/aP7SV61Qlqh0E2QWgdjFjGGX2pz+b9myO2pLExU1RB5E2+WNLJ7zjn1Orrwjp0+lWWFo5qT+AwTQZbWYMLgz8vT64X5apB3IHMb/wCcEftJ037zcX9AYxxOtFk9Rkk9j/zi5anIPGMUCjjfSeBvMkCNunkzihiFLbmDEi9/XGFBZWQFib7DvxjOtQpUTM8j/Pf8TgfJOusa2IG503PlHni1VZjDNB87DuRiWsgQrN06bXkzM+npjrfwYzl6P+2n9IxyNWogEkG0W22/vjrfwI/9NQ/2qf8ASMZlROamzdQGL/H8MV/6jV2CwO/9sMW0mQZB3j9bYp/Zabe8COzYNRWlMoHiz7BDIi/6vGLmzNV46dJB77/MYPTLBFDNH98VLmYJImNx6/HE6m9haS9gz5V56nYW7/WIwYtOtAC1PwviD+IGowLSzHkm9vwxaleLbeWNnkFRYKlcAXU+ojEv2jMdlHFr335xYucJsL3EYuXMNE2I5te3OI/oaiCLn68aisDaOfXBWX8RqEDUD8x8yeMR9sGDDqiLj8T5HzwB+ysq6QWYA2aDttExe+MnyDqsDM+KMNRMmOALk8D6/TFlP7QpwymAJBBEetrYXJSuIbb7u07YMz2nRrAGo+8pAsLbmYjA2aGdwv8AbqT7Mvbpab/PfHygTPtGEeeFH+iJXXim1otPYWHO/wBMF0vszUYiSdSi6iRN7keW0HicDaR0jFvKGyKQbVjHwIxZTVwSGYGIAMEX8wDB5xSvgDhbhye87ziC+HuIbW4HYXjiD+GI1opwZcntQTodD5MCPnG2MZlaxNqlMmbgA2jzm+LWy1dTq6SDbb8Plzgc0auog1GWIY9IKhSDxFx5zuMOtBoZTUq1wOpl7GJAnuImeLeuF2b8SzSBDoBDNBZV1ECN4ix9cE0sxUJZIRjPSwBEg7E3EfXF6rVP3RHfV7w5I7fI4rUg0sPy2cGkFqGpjDF2OmPlsewFrYlms1RZQVpktMHSS3xtII88IapqEkezqnpkbFT5TAE+uPvDMrVAJWm2kXMR0zwb2wUDcuBxSAADnTeYg/iD7vy2GK6lRRPrB6V34Hngf/VtLaWDLMDYxtcTirM+KksJGqQTdYsOB3+eNkfRemcTjqMmQpvA7D48YkKRm1SJggMs/XCBlp16l0AIupvEcx6RhrTy2Xpi40jtrYEfOBHOF0CfAwrZeY/eJbcFYP4yMC1QFsWUEcQf19cRd0sFZAx2GodXnvfFy1E0mWuDp2gHyEiG+BxNg7BPYhrak1byYn07YQ57MVkJCKoUDtv8NMT8cOa9VCQJUeTLfyuJjvbEKShgwVylrFT9bgz9MXFpEOVmiPnnQsSFJYEE2Ig7+X0wpVRNxbHoOZ8Jzn/7Eg7XA+Y4xqvi+SdWIqFp/mXf0Ox+GO8ZJhQnqlTsIxGeMXfs3mMR/ZzxcfTHQDCKRJEbfqME5aorCHLAyPTTzPJPb0wIlQjF3tAVII6v1zgMW5sQbXkSOSI7xtjD5qRB53OMeHuisNYkcz6Yk2XBFvL9fngAKfRAALEEAkmO14AO2Osvs9/4uX/2af8AQMckaCoI1Cw4m9sdbfZz/wATL/7NP+gYGikc80KI4a2/fbtiVdB32HaN+4GMtW0g6CI2uQRPAwL/AKgWGkxG5tv5YihDkrwNxcfqZx85Hl5CCO2F4qiRMgHbb8vPv3xJTN5J4+P6tiayUqCRRXVew+FrQP154IK0tS9QJMQTaMAZddQJk7Ac8nFy5BWAse+x/HEv7NT9BD0iGJA4kW2/xgpNRUaWgg8i3mMSo0VgAmO89sHjLoAeoYNRSitmA0ncAll6R/COn4xefXEqmcQAaQRued/TjEwVB7ra0kT8sfVQpWY34H0xIuHDA1rBnAhQLdRsB32vhuclljGmodRmemQbfMTgEMv8J3sfxxYhU8cfO+NZl00tygeEruHA7C5AixIw4yPiOkiTqPJAiYPI4+eAKZkARIn/AIwy8PSiCNaR5idpvaY7RiW7KUa/yMU+0MTqBcEz2i20YqqeMLc3Pz/O3li2rk8sfdLXtPYx57f8d8J81lgHIRwwBsR9MTRk5eh6niiGxtIi4iJsTa+KK+cduiAReCh0sBbT73vTedtxhPTpsZtHn37YNXwyrC6dJJItq6o8gN/pjVwOqVZK8z4e7wxXqXu6qYkbcGdvyxAZR0WQTJMjqDAxuD2id/0HdHIMs9e5gyOPQzOFjoUqMtRVN7wSZB5IEbzzMTikg1Mg6VAQS29gqzvx2v2iMH+GZdqCsXGvVpliptuYuDqjn1xdmMuD7sgRYHcR73w49cCUMpW1FQdKyCOofG0W+IxqbG6LglLMPUDxJWQynTInZiQyzteJvhN4ZTfUysh0AwjagSZPBUw0frfBniD5xGBjpmemASDAkEbf2nCzP+KGvUp6hoAuxuYjYTAm/NsbKVHJyW4JW9jqbQ7Lci/NyDeINwcXrlKmmSekiRLSL7gR8cD5taKksKoE8aG+Nhbf8MQzLJVVRTYiSfdm5XdbGAbzFsVp4DTFvcY1ckukDQrzY2+Y/wA4T1fs2j6ipeiwJ09RIt22t5YGpZqOqm4e8SJ+Mg3HecM0zCNGqoBEcbSNt8NNFaieUyBWnpL6iSNyDuNhMn0xS/hbgyh6jI3034HacSZ6RMB+5BP6/UYsYaoAeDIgg35nEtmuL9EBmcynvKx9QGHYbTGCFzBfpamF4izCfSZGB6jVKcgEz+f5YT5pXJJWxbe0yfie/bBuF0W5rwTLs519JPKRHyicL/FPsyKIL02LKOxk/LFgrVV6i0QZIgX8vPEK/itX0GxAG/x8hjqnLk56ka/m6Q0yb/Oe3xwrtwMbPVpFqfvAAgAgDy5PGF7+GAe62/OO0ZcgJ577YvFQEXYjmI3/AM4trZGDuYPlil8qeBt3P4Yq7MYW5MGbbnHYX2b/APEy3+zS/oGOQqdCJnfvjr37N/8AiZb/AGaf9AxhRzbmGaTqMeZO9x+vhgFKLGSswR257fCMPq+SCgEEN5gzF+3wn44q9motbf535+WOTlQ1YsJYC4tt+vjhllsx0iFa95tbgxb8cfVlUWYkze8/qOcWUrHpv5xO/H/GJbsVguCkmYsOf8xbDOlmGK6QQARMz2scJqlVxIUnYSL/AK34OMUKjEwNwQDNrfrnEuNj3GnhDirJ2ItbFNOoJkmT8b82OKadQTOsauwk/wBx88GU9BPvX+A+h4waS1MIVUJtseOZ5/4wVRzCCJFlM3E2+Vxf12wnevAOhgxEcQB8P1tgnLprMk9PYdzzjOAOfoOfQw1IB2a8ztBH57bYh7AGAAdXr32xfkfDxpFwuk99+098Mq2UZVBVzYe7BJ+W0b3xxkzvFYEpyzgjSATsQCDHBsDJ3xbQqFgRUkEbEg2v+Yi+Ds5makyunuQYkRsIHzwrqu5YlxoItA9dh3+WNboH9DVPDgRKsY59Z/H54z/p0Xgx9flifg2cSyLqIieoQQ0C1jfm+Dc47C6sF84mfOP1zOBjFClqQBM6l0g7ja2KazsgBXUZEagCbb8TAjBy0zV/7g9mBzqEHgeq9sO6eWTSFi147GRPphuitzWqOeqJPUSxm3JBsbc+vlj6t4gamjUskQJ0wY2j5H67YL8XX2RBVBqB6CtiIN1kXvtHnhdQ8QV2Y1FiTBMkGYC2g2M4pN0c5QVh3+oTL1W3MBew2Fvp8JxFCrMG0mCIGkbeRI74W1XUSLm5vyBwI+J4m2DGgrAuGgwvbg+tsOonSGiorwgUNAH3iCLR6fHFWc8PBhiDaBbibXixwJlchTSr7QM0yCbyANtuB5euJ52oSSw1he4Nt+Z37QNr4XkmsZK6vggedI02AvF7z698C1/CDl6b6oKkWAJJ1EMsjtaQTbDnKJrWVcqCNMtuLb3tGJnJKZioQSLs3bYcmL4ybWQ0Lg8mHhtTLMlfs8yDe0HY9xPwxuaPRqJIqLfSSjMggnYcGThl4t9l1cBaDg6WDEauF6iomN/jzhN4h4Axd9Z06jIQpAkWBDXJAHwm+KlPUMVQu8U8GdKmsKQDc6ZIEz2+fwwB4RmlMhqjIwMBo34Eg7H0xsv7O6uhVTYQxUgSJJgwR1e6JgSMCJ4aWdqgZr9wLHg+sXnyxl1KwzPp3kBzuadGiHa4BYbX+cYvp5kkXAMEj/GJVaBc6WtUBgsVEOBsRAAb64tXw0qkoQHERa0c2jGtNEdpp4BarJUUxHa34Ab4HdAbgDpuBgnPZQxMDWDJhRdSOY5nFeaytTSCgPVpBMWEzJje2Mog4MTZs7gAAdzt5euB2mNzp/PDz9i0rJIMg2I2M8TtNsSXw0VAmmwMg2+8Lj0tjomToFNBXZDG8dt/0JxnIZYA9QQ2mIJ+H54PyL6DCCWYOpG3nBnebYGfw1taiLsZtuvp3sDbywo1FNbwZqgmkqgwQygxB9N4vvjp37OiMpl5/wDw0/6BjmpWYEgNuLiSJJJufjjpb7Pn/pcv/s0/6BizI51bNhGl9ifOJtx+fli58+jDpIBERae1yZn874LbLM4IYzO507COPLAmX8FdTLlTfiBb/OONp7l6GhfUzbN7un8bDmfnxiujnai7qSO3Ynz7eeDc/QhoWw3j8j2xLLZaCBII2PaN99/jitSNT2M08wxXVqi+x+gnmMDU31OTUnSNgu9rW78dsGtSFxpnueO1hgXLZdg17CYBBuPh+eBSQuJJaGokjSgBgKbE7Qbb/lyBgulTmCQLccn5jEXYydUnibXvzz22vbBGRzF/dJFvjvv5f2xm8GSt0WLmaZcAwSNwNtr35GGVB6bghSkAQIYb8Ceca/4j4YfaE04BImJAiTMGdv8AOHnhuXMDUo1GGBIAAni33oj54mTVWUo5oZU6WlCSYYXAJiRyL4oHiTK8sWW0EBQYvv5fnGPs7nAKkEggC53FxPl+gMY1CpIB8r39Yjf9HHJclON4Rb+0KW1PDWsT0xfy/DbEqegGTvEHYze9t47bYEo5Qhl6pBYSTEHbj7o/zgivlqiyQoiBPNyJwMYxaGuVy6sDp497qAG9o2JxjMaZkMSACLzvwCeR5TzhTRq6TPPqJnF37QSIUkEmR6/KMTg6XRc1RtUkx2G8+QPIxbQ8UKAB6erV94k/MmLYpTw2ovvXMAEEzJ4vNt+O5xYMmYu9+NRIEcesntPptjUZsI8SIKho3MbTxN9/OD54UZStR9oaLk62ggFYnsw7fHtiQzD0iYB1CwBmDPJ7eWB3pEzqEDk7SWvM+lu+FYJl9B9J8uG0vUhrDpIvPYGQYJHy85FHiuVFJ5RiYPfynbji2Eudo0/ajpbUBaSSDPnztimrUZzJO1hE3A2ntzi7RCbscUajPJV1U7m8SeDGLXzjD3uqNgeeDE/XCWnVCDaT2+lsX06rVIMni/8Ac7jElsbHPCOAqiY0gH9eeBamZv0txsPM7eWJV/D3OnRUO0mQBebEncCAfWdrYWeJeHVTDs0Ku8AA3mCQDF7WGKSsh4GNTPUXQIfaNsDoME72mO9t5+WDKdRUTXTzDqwX/wCa/kIuSDA2G5Axr1Hw2TKPUI3EnSu15gyGEfoYvo5pg/salBHIBEdUmOxaFAsLeeL0nPcYrmywDaukLJadPF//ALCcU5PxAMfuldiWIUgbzxO+Ac9USsvWyoFgQQyqsgkAwZJ8sa3Tz5WBSJKzAa17cKdvx88bTaNKTRvZQE9LIwAmzbCbTP8AjAOeqDUpmWQ8NYgyNEDf4YRe1ZjBaJ3W0/HvgvI+NvTcKCCQYYgAgwZmex3tfGSFybDFzl7gRYCRciYM8Ajz8sEZ3NqqwQLxB7jSZntviVfN66bargrJgLPviSBwIFrg3ONQ8ZIDQg0g9QGqRG4g3gxhSvBLnQxzHiSOoGi9x33IBubjYYj4d4qyADV7rahadjEG3n9MIv8AUlLCx2AdZn1IxbUzpVe8EqI2g3B+PF++OijRzbZtWZztMOr09M1FbUPPYkduPXA+TziqILnUGMSLmYBv8PrjWKWfGnTcCT+X9sRr1fe36iSfyvziqC2PCyhmIN4gAegtPz4x0b4Cf+mof7VP+kY5ZoOWHN7b8dh/nHUn2e/8XL/7NP8AoGMhizw7IO5sy6V+G/r29MHVFBFhPeP7ne2FdDPQYCknvae0c4Z5fOrpIkme8Ajytzjzyvc9MaFudy4NxIO1oPw/PAOXphGE3Hcefefww3TMI0jTzv6/Izi+n4QDpYC03U7mbRPf1xtXoHFvKI5ajQgtqYBSpnfV3UREX5+WLsxkCR0LqJtwJPGkk3tPc4itN9RmmLRrFogCzX2gdu9onFjEMul5QQsEKBYxtaJi8zcTjYJTaNbzFF6RHQQO0SfP0wz8LZbapBkcSfO/f9XwVWy7qoaNYsC2k6gAx31CQ223FsUJlSoDFY2Igm8/xdsLaoVd4Lc3ndJYjTBsDuDeRteRbe2Lva6VplTClQBt92x4tcfUHA9XKhhZRBO6iI9PO4x8+XOmBAKEwGJvMT5Db6jtiforN2WFUcEpJbSSJ0xO03H9uNsX+HZZyoK6i2uYYaR2MSemfXcnAYy4W+qLdrG9wLifTywwpfaCAbMAIPTAlRY8W/DCEmOMrSqaQ1UxckrvuRFgCQfUm2MswJloAsALE2IG/nvbCV/tG5dliopb3ASZIGwjkMPveeDKqrWvWXpj3bCDa7QQ0bec9sZoFMY5ehRqgKV0EDcDjcTNhvucEr4Qp3kKJPoBEG28xhBQB0NoZyPu343qALYLu3J288X1PEiqBAWsAQQYHM7XNrHa3xk0h3GtxumUGoFnExG2ni7QRcf374mfD9RIUhXAuReTsu4+owmpeJUhU31AtE6mBIvAmLkCPpi3K0aggozMnnO03FhebRvgaMp3sMsxlTs6yw2IFzyZ8vPzwrKBFtcdoNt7mbfDDg506JZWAMdVxpBJ3H032AxVlvEaT7IRMC+rcwIEm5F+OMCiXrNNzIepLAHewEwbibRaP+O2B3ypMxMzeFifM8j5Y3rMZZYMFYPMAkzYjpFvpInCxvDyLBRpiJAEz6ib25tjOJrNPr1dO4uNv8fW08YJyCs6sKcCDLcb72Pph7UypoMUNNOGDkAz3ExJABIIP82FniJDESoJO6yTI/hEe7vf0xtKJbZMV9DAC1pkkC3YG0EeRj6Yk2YY2lSpIvNrWJ39PngSrlytlWEBiCdQ+fp2/wA4pe6BZt27nfpPfYR2nvi0kDsvTOMoVdXSJlQPgAI5iR8RgTM6wjT7zRaYi9xJ2naPXFdCgQOkxsFIJi+0dhx+oxXmlcvpE7kE9yJGsyPKcWgeCjNZuk1IIUDsDMFiCW0wD/NIk87DEvBWFJVstmAllaJ7Hafvb+eIVaCaSrxsELGCV7Gbat9uQcDUqVR7ViYVbkbVQPd6iLmRvvA771SaC8mwUWp1RwjAkSVHzgCwPHbC/wATRacExpiSyklptYnb/j0wHQ1DWwPULWtYGQv8w8zP0xnO6mpkMAbSR5k+9IuN4nY4FGmZysNqkEK6NDE7wercKACIAItcTY4T5pWJXqUNsSBc+pJ/LBGYyNI00EwzRzJ3iCBcjY38rYFXIydzt7xEbcX3PrhxuTTA81QQ1JWpqi2wWD6xB9RglaPtT7PTpcbQCdrYpo5V0eVMzYwQSRxaZny3wePFpZzp0zJM38hB3Eb4o1A+Y8HZCj651EX0mx8wME0vDGWNV5EiCJiNUn5xiGYpvpap7RlQkRY3mTdoix5PEYI8O18sokEGQNoJUzEgghueMZ6qCkwTLZQq2k8mY3sbXg+uOmvAh/01CDI9lTg/+oxzRU8La7K6udMggjc8ETMxsYx0t4D/AONQ/wBqn/SMZFaaOcmzGp4UQDaNz+v74xR1ggkW94AEHnyNvjg6lmaatqCg1ODci9jPfnExTMSYB2EzcDfb4CJ5xNmC/DASSzlSDyLXwzqePJTsQDx5E37EWwpy1OCWqMb3HVFgb2IJnyMYaL4YisQGMMIki2kib3te28SMc3HNnTVgDoZlqz3tAbSsRzabbA7knYeWLGy1VlPVrKCBpuYW2ozuPPEc/wCB1NWqZDAGAZIm8mJ2IawE4OyeTWk/U5qyApUDQeNG0QbEX5B74Gif0X0DVUamBYXBiGPPBmRP02xec0hC3cgiZW8QLKfSRfyw0fMKSKrKxCgdUiQOFYDkGexsML/EKbKzOouWMkmwBHSsHmw2nb4YKKTCMnlH0ywib9Rj4GRF+BvgHNggmHEzEafhbpsw+G/rgbM555FtRJAI+HcXbgwf+J0s23UY2sVk87GTbcDscGw3ZFcyCCLFlB2nbchpmCRaYi3xw5pZ9SpVlpKTMORNjsQSOGGxsd8I2iTDwR8AD58mRzxbzxGlqVklQfKRdZuLzf4cYUyWGZnPKpbTJgAId9M3fY3iTABi+IZTxxVdiUWJEyt4NjzB2ni8bYPq+A1XV6lFAoIlgSdRvcTsSPK23fF2V+ztMQiM2plPtCQYSwIYkwyiemASDJ+HQ5uxr4fmiZLkKAY90hbXAEgDZpvx/FxdQKNVYDSQV1MrIAzLJKwABr2iZ2mBYMfsmqqiqBFNuiDJZgpIBF777b2B2AwTlKyIo1Jqk6CxiW06SGbbUDYRHMRxgtG/TFbJoo1rTAYLrChRcN7sSNUI0GDzI2sQKfixQKYIU3bup22AUi5AgzO/Iw6y60SNNNYLAPZio3sLkLtG3HywHX8OAmonUACQdXYQZP3huYI5vFhjFVwU5SrVZnRgHGsi8MFJuDeBHEg7DGM+FKsabLOmRDEACfukRv8AUCMQTPFAFKadCk6gUgah/CTIABAtG/oMVZPxekw9pA13DRsYAJDAiTExaRN7jEOjJoFyiMI3m8EXAA2jngeeG2WrqpPtNQY2UH7piLKPKeAfLCPKuruNNUKA56Y6irb7C4H4XxKu+qk2h6geVACys3vpJsWiDAJ2Xa4wqNC2OMzTHQfahqcBQXGqT96GvePpinxTKLJkjUVta3EGO027yca77Cq3tUZ01SFLEGNQupELKkqCSDxgZ2rUmU3ddKsNBMAtI0EkBd5MDgWwqJGoaGkGBmqj6ZBubmIgbQRciAJwI9enUULU0+0U9wIadN+T6gHzwryTqHBWWB1QZIGvQeGPTJgAHzMkYSeK2YAyU0qQeLi/r2n+U4tRNqs2irXUhm6QRD2IEgxpFrGLxxPxxT4hmUjUTdnmDtpsD07GNTAXix3wu8b6EZEkEhdI51IP3o53MkAcr54SVKugwSWIpW/hDEG5iCRqaO3rjaOAkxroUiIAQGS7Tv1QRyTB90bEcYuz2fCWUrEBrjeYOo8Y1Op4ozaZIgTEAxfePxiMMWzOqmhM8iQR6wPO/P8ADjOFEWw+hmhDb2hmHkZ/Xnj79tUkuqkT0kzwYi3oJ8sB1EuUpCSdhb3QDDGTA6RPnG2ATUB3IvebwBvI7WOFIpM2EaXAI94iQSO1jPfbAKVwnSzGAbG0WIm5vHyscQyua2B2s1vWO++2I1MzrYW5kCBb/FsTT9jrozmKjSxIgltQIif7xgPTIOpTJ47z85tFvPGChEkve4tex4H1M4MV1UdJJDCCTwY39YOL2G7MVMywRS4MCwB7Xse/riVLOmGUEXIkQBYX3Gw3txi5WpOQG30xE27hgRBBHbnA5amHK7EdPN487x8/xwXYMgPEXprCahvEE/TjHTHgLzlaB70qZ2/kGOXcywDEEsF/iB78jttzjp37Ot/0mX/2af8AQMUKbPCV8EP3KkqbzBi3J7ek4P8ADsggplqm51BWZLDiene97xFsDZfLVTqCEjam41MN93vp1T54vNIoQr6lAQzIhgIkFRq4tMEEyBF4wME6Lco2g6vbDRuxI5FtiCCYJibXwVk80qlQNJRp51TAgBYupB5I+kYWHOopUJLsQB1JqIUTKrdoneIt8MN9KIB7NZdY0lii36jJabrpaZgXtuMQNosFEO0SaRf3TsJmwmfmQJ2gYi2RiSNcqLkN/CzXOsge9fggja+MCKohRTR2F1uzLpNzp546rmO+2BqxUsGhwCTqEAK1xBAJMAmN/wCLAJcc66I4D6wJZkgHgA9UkwewPywso+MF2Ia4/lMXHuwdwB232w8TP6QOmNTMrSrNpaIRWkW7GIJHliAyCMqlUUATrVFDWPKqSQD32sOcFejCGpWIGxIjYfCOBJtMnzxgNKiRAA1X/LthhlsguqoATZjCwWgASCeDJ9R3wPRQszaqZYADaSG7gaRfnEUWLzVcMALhueBcC4HrPww1qVPuqxEb9Gm67QWgm4FzGJ5jJU0swhoMgWiTaBYmw29ScBZhV9qouwJIUMeAN+fljBQ1o+L1gW1sxBHSY3BDEFSdhcbGbc4aZTOhaNPQ6FXYGpJKlWQCS3VOkgzMR1A41Ksmkh1hdJuA0SJ206bze9vpg/J1NOk+00lG9oFcmAu7AESVMyINyPTCidhzmsy6ANrZgzE1HgtBiABpYlZ0gWM2uOMDrSqIhFYapUOps0Ks6gxYHSILGRIm+5vTnsyMwdSVKiEoxGhXJsepQDAZrte9h54xWodQ0BYX34pr7RSEJYBGtosPe26rSMVRLNgyRWw3DPb2ibBl9wyD0bQwFjhmmdgkVF6mHvDXBGkwdukxAItO4tjSfCPEmCGT/wDE1ieltAjZrXmNCxscXN42aLlFY6CElkBBGq7Rqlg2ksN+AcajajZ/FMh7Yl+oMPdMjqAk2kEqL7273BjGu5rJvSamHHStgVFm2JVqkqR7zJqMC2GPh/i2pgoqrpeo6AkFRFPkqDpuIsV3O18Ma3iHtU6qIqAghjb7xjpvqANriNjbfGG0zSM/4g4uzNEMAWJur2eZJm8i5vpW18QyHiSMukGoRIVSyyOhtTk2hgB90m3c42jM0KNUutSdX7tXVoDSttUiRpHBIj54XH7KdYFMU3CAsDYAibKygnUQOrVFyRxspGediv8AbpQFSZWoF0AqdYCm5B90HY+9dTO2K8yiwjuztT1A6RUJJA1BVkkMxJYX0wIgkXwtbwdkYM40gz06ysABiALktJ436TJiJzU8TYUldgL8NbUxIKwvYkSwsCJnFJE/pZn6ukVdGrqBABA6AYCEwTAgaYmYHcYEy9NWamKZHs7qdSmAoEs0cTYRuNQvO0faa1RlYszBzFhIF6pJAEQe55MTgbJZ4GkWo6dbXYQ0RIIS7QyyDx3GCjXkvzGZFQl33EsOprs1pFxp0wLEEYVPTENvLkMYO+kylzNpPbjEqmflSrRqkSAu+q2529IjA1RgzH+Xcj1t8r4yTRDYNnsup8re8WtM3PZrWHnjFA2CkdM3ja3O97A/PFeZT3QJv8z2+A+uAqjtIhiZ3HAmYAPe31OOqyh3HSUtSsDAi972MER8vriiswIUAAQT8jeNvX+2D6CIKBZGixgk3Bm6z8GI9cY8EzKEFKxK/eVgZ0sP5dmn1BmMSjIr8My89gCIMCdM3G2+318sZ9joB3EWJ58vQXGCGzAAf2ZUkPwQGIizIVBMW/iJkntgTxiu5Ei2oyVBuCALjpEA+Q741Digc0l1EkQt4P4nef0cT/ZyqysQYG+4NtvIxfzOBWzRlxpZQAAA1zH8x5Jk4JoMXBmwjeP1xiiQZ8uQSHLBRa03/uIwKcyB94kduL9sF5mtVDDT7uyldj6jnFPsQQdSksZ2AN+bYpfZaIUq6E+8VH/1k/IY6f8As9mB+y5eGkexp/0DHL2W8NJ+8sAiSZH4Y6R+zojKZcSDFGmJA/kGJlXoqKPGqtV3C1dcDXBl2ZlJsSzERtFxOGOTpTU11WGkkBNRLq4BGnSTp92xkD4YSLlK9gqFNTe4q6VLNMAg9IIG3kd8NKIpIyLVqPKKBpLKVNyGE9QCi0KobVfbAcwjM+EGo7PTcQILFmGokySRE2PAHyGILkGpFGBJn/t2FoaytqED0F5BwcmdqLTFmp05k+zVVheGUknS54AA3bbEvEc2yMmtyoK6tLWaCbsBJVnja+3YjElFWUYuzCrVXWYkALZgbibTPTEEDfmxMJqLCwNBU2hQ0gf9yYsPIEmJxRXzyR+5EoQskj95uEWAWMsYMEDZsFZhxVXZYWAWeoo6mFis6ioBOwi4A74KHB9Up62pCmuqgwIaY1BiohiBxad8UZPIVgPbIyukaRoZzoGqAWBiQYjSTa3rj5c3oQoWNR1BmnKiCv3pIIAO3Tc874MylZaekEuzMxVU1gAaiWBgg7GCTa04BRVUYioyN7JbQylgvs2HU5lZmbAE77G2CKCoyKdRDMS3SQw1e6OmBqLA2ER5YxmKavPK0zBksJU2LowWJAF22Ok25xXkKDFlNOrK6jcMxAUbLUKgSQbyrEDe+Bo1gGaa41FS69P/AG9JbSbPcD022Hxwvz9OHOmYAnYDtOxN/jjZc9Q9p9z99AH8VtRggFogjtv8YwmrZCGSFZmJIBDAKOJZQdQjqJ58sFWzotgWnmL6wgkEBncDSZAhQD2sZHUZvi/MPKhlBphDokpLSZZYNibT0k82ESMGeJ5QGotOBp3RdZYzoluiCTt2B3mLYC8QzB0Cm2nfUtyQJ+6BsSs2mY4w4REgnwrTT1hlAdNPtBZpLEKQsEAMFcSATwYtg7xahNOzFtWlbLB1qoDhlhbHUIsb7xhTWzhhnkhQuklxJgAmmeu8zaRPqBbDTL+NHUqVKjKQVZFpjUbiwsVVSQSSWW4bvGNgmwXKEAIH97W3UYELqAOlpAYmdmsY3tY2p4YGgKqlypanqaoZKmXUDSaYBGrpBMHYnbC7PeNvVXpYqjuFaTUaCDK1GHuT2Cg+7YCwxUPGQy0wXVgrGmyVASrg3GpQApUAAbT+TVE2jYaaikxOunT9o6UwaaAaAp6mYMApPXvC7bd1YouXzVQsRVDD2dxTYkkgDSsAlrkAW7kTgih42z5ZqdWoi01VV9pRjSralZQaekszKRErsN++FNNCQiIiVGUhmzFNXqMSWIVVDFdFxB9yYMYWLQfVQuA6sgNJFLAnsSCSAYKHS11M9JsJwNnPFXp1W7GnemJUODBUKCp4Ie8yIuMJz4ayrTrMVKMxIZSVKosCrqLKCIJiQCbH4zzueNRRSDuwpnpZgT0qv7tVJgU1MzMAmF8xgZLTNkz/AI8Ai0wVPtFVhIkKfvQIH3Rpmxue1lVfPKV0VBSY6iNV4BWbBishQebHYkmMLM9mkqM4KKkJpXTIm/8ACdztccKO2B/D6i6VOplM9AOkgKZB1MfdbsY87YEZSI+I5YajpZdJ0tsoA1C8RuAYEbjArU4UTB3MSCNhvzFgPngkUKfVdyxiTFlMnUQQTqERsD73GAf2RoaAYkaog94iNxYicUDtstcIwa6gtBl5EQYIBuL3v6bYGnTcMJJInUum/vGfKbemLKbapTRAICwRzyJi31jvhfmemUgzYDsQT225xSXoaH3h+RFUPqrUg2oezBktPJIAsIO45nbFVbwddJqe2Q6d0AINrEqSBq9N74BfNswlj7ygKeRpgfLfn6YJy2ZltQRSB1FQlinSGbT7p+NtR2xqYoMbwkmlT++ApPTMAEkzMCQfn034wCPB3Um0xFjYktIX+/wxsnh+ZprVemlN6isrVKSl5ZFKmNUiGNgGFtsF5bLU6hUhToK/vSb+za4VS0yQI3AgcTgbaLikzVqOT0mWBJBsBBjeZHlBt2wwHh9KqJLE3AUqrWBkkNyD6n6Yj4t4D7HW+shLTF3k30iSO079sIqeYqPIXU+nTJi4+6t9wJO3MDCsqzP+cD/NZKgtMLtvpbSbiZIaSNXFyJxhMtTQXWk8qY0glrRuDMMAQfhgarm20qqMGKnlYjVNwG393mLcYa0q80w2kK//AHEemnUSIVigJ0ofUQQONsFYAQ0Moyw9NjPAW5WACxbteODMjEstmtbQ4D6xJuoYQN57+UYYNXfRpp6ZdSH0QWJG+qJZRESDaZ24QZ46Qo6LWMLEnbV6kRJtfjFLOAVocV8qlQahVQAjTDd48hxtj2zwDJacrl11gxRpie8IBOPC6XiS21wym9gZA4C/wx9beePb/AKo/ZaETHsqcW/kHnjLB0WTw6tqfpUEhBBlif8AAG4we+eKuFamEdSkqNBAKx2AKd4B3+eMVqjhSC1Ow0gzI08BVA6jN9UG5vgN1iAqpOge8sQ03MEn2jetr7WxjnQbUzNRqjmrVWGN1qliFBvAuQY5F57YnkM1TZtPtao1GFWAVAvawsCSYAAgT64UkMFCiCAZmTud1jYQfLDJMnTQIQ7l5lip0aR2uLEfxXG2BmoKylemlXpdgmqxM6EZZ0xDQ5uSplYjmcS8UzAZgDclUdIG+q7tpFlJMkgc74qo5JpIpjUivN26D21MYU+tpw4FQUxK5VSWGpbkgpbUhKgAjczc3GJZipMsAnVTXUFI1xAcRqZU5BM+9BIMd8SoeHXXTPUoDqX9mJkkD/1G4tMeeDPD87SLodW5BnSilVBuntAQFED3Ym4wRnayfuXIRFqLrMsHkXiGYBt4upPvGcYcFC0MuKTPpLMnSpLTExCqQJAB4O8wLXx81dVRfaMqPrJQAIokWGoJJRosQe9zgIZj9oUugKuywAfa1W1JLOSSIAIAsbAEb4o9i7UkfWulClMsilaUODqL1LENcg29NsDRrDqviTsxqzW6VIhSGUrHQQwgkSNxt3xSc/WdKgMEVGGnRZWi5JBHUO5nmLTivVTCOhkuCQNYuB1HRLNAWBIIAMEc7zzjOZZYQgH2iqDqUx+7QTe0SCDHliaHJJfFKj0k/da4IRv3ajToYEAkAsZErEiIuTgf9tqNLnadGlXhirMSARwgIiQJGKqlFwhfWxKQpZQGBYC19XVcm+LMnTFUs5hQNSsSol20kmA1pi0kALa/GMJKrRNQNVIUoEUGkCVAJhdYYdJYAaiLnq2wvz+R3ZAzFUDA9JCr/OBcH3jBmQBbB9GoKLqSroEUsqgmxN4g/A+cD4XCrRZGaoOp4IXSFgLJEjZSSSbEgRbjGsKQlqViGpMAAFC6Sq6NWhp1mARM99u2CMqzNU1qRe0gBRIHVMCJInz3OHFfwxWp/upRarLoU9Q6bE7QJJiReAJ2GLamQq0F1IDMjo7xcki49D+GJci10z7wv7OIV6yOri07WMi+/ffGMt9lmy7FqWZZC9m3A3ItDC+kkXmMLf8AVaqKWemWMXIEAXsTvthr9mc3UrOPbQQo6RI45i0+u+J/rOSk44VFPjP2PFUDQVTRZSAAQOzH75t7xvczM4S5n7MVqaH2jrp3IgkkrNpFovvx3tjbc1TdcyGeo2gRAi1+DG/qZxjOZ6npLO+gASGUx8/1OMpyK0x9o0vOZBXqa5Am/QBpgzC2gLpHAG22+B8v4bVJ/dozBDu4HvAQY4IJ29PPGzf6gGHSLmxMXMSDtZpv6b4U+J5u50h1AJIJtMDgcx3xalLY4uEQc0K8ICpCajcp/FBbkWMcGOmxE4zlKFXlSxqFgiiJsQW6SdXuz3i3rgV/EtTGwE3hRsJgkD8bH8cZHigBOgj3AgLU1VhcbabBrG9998WronCJ1XKvG7SslrNI2Im48zzGAs/l2eoCAxLNoHAJ2IDE+nkLYY0aZZWRgCwIZRInbYbFryYmfngHxJYYJUUkLcAjSYMRNp45nthisguQatQYOqvNrkSDAjpiN7AfPBNelb2R6SGi8wv3bxJgHta+2Lf2VlVtKalJgVFbqJKzp0lgBEmd8WZZWZ1dkI0gmJJncSTPJn5YoyWSoZZ6aCVhmGpmWpOq28CZBBI08TgoeMBNJFJbESI0rYAxY9RgbCPjOKMxkCGuQVNiQxIBtsYm3Ydox9k8kqPocSAwIYNqUtvsQYlbbETEjBhlbBz+KMiu6VVNSOnTUPusNOpVBMMoCneRwMU5SmHRi5K1SxUVFCk1PdGgiZU82O0kYIq+CvU1n2mp9WohVGk64F2GkRYiFgyNsYyNJqOttCmrIAQAAqRMNpIBRQCJkENvqBxtlg36Bz7Cqu4LIAEZmBUKTKIbSvYHYYcU3QKpLCUBCuWsC3AYXVYMxtP0SVQtbUztU1oSKRDagSWJiJgA7Qp5m+K6lEuVAHBBWZmbjqK82sZiMJiWVpQzQ9zYkmVk3Klp5HHbvgKplQWIEbkNYkDz2AA7GRgrM06qMHqFtUlT7VQbWmzWYwdt7YpGXdpSmTUUGTuAQI0jSYYfOOoR3wrkCSeHMBCVFgAX09J5EGTO/b1x7T9mxGUy0kH9zTuGBHuDY848LfK1lQWIXVt5jgnj0Jx7r9m6p/ZMtIE+xpzb+QYopH//2Q=="/>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o-RO"/>
          </a:p>
        </p:txBody>
      </p:sp>
      <p:sp>
        <p:nvSpPr>
          <p:cNvPr id="14346" name="AutoShape 10" descr="data:image/jpeg;base64,/9j/4AAQSkZJRgABAQAAAQABAAD/2wCEAAkGBxQTEhUUEhQWFhUXGBsYGBgYGBwcHhsbHBwdHBgaGx0eICggGB8lHxwaITEhJSkrLi4uGCAzODMsNygtLisBCgoKDg0OGhAQGywlHyQsLCwsLCwsLCwsLCwsLCwsLCwsLCwsLCwsLCwsLCwsLCwsLCwsLCwsNzcsLDcrLCwsK//AABEIAKABOgMBIgACEQEDEQH/xAAcAAACAgMBAQAAAAAAAAAAAAAEBQIDAQYIBwD/xAA/EAACAQIFAgMFBQcDBAIDAAABAhEDIQAEEjFBIlEFYXETMoGRoQZCscHwFCNSYrLR4RVz8SQzNIJDclNUkv/EABgBAQEBAQEAAAAAAAAAAAAAAAECAAME/8QAJBEAAgIBAwQDAQEAAAAAAAAAAAECESESMVEDExRBBGFxIjL/2gAMAwEAAhEDEQA/AGgYYyDjTalVj3PpiSVG7n549XmLg8Xj/ZuLOFEsYHmcEi+NLGaJ6ZJ8pnFlPPkW1MD5H8L4H8tcFr432bliTEAEm3+N8apT8XYbu3xwV/qTEe/vjeXHhh2HyPcnm0qrqpsHUzcd8GLfGn+HBaLMaVi24kx8tpwyXxKpwRg8uHsewzZFXFowgpeJVLTB9MWjxhv4R8jg8qA+PMd4zOEqeMG1hibeMH+Ffmf7Yy+T0zdiY3x9hMfGj/AD6N/jEm8YbhBP/wBsPkdPkOxPgb4zGET+M1ZEUhHJnEH8Qr8BAP15nG8np8j2Jj+MZjGsVfFcwATEAc6QfiPXtgd85WdQDWcQZOhQCR+u2DyoB2Jm3AYxPn9dvLHnueFQkA5jMkbizET3kCPhiOU8EUEs1Zqt5i6/FuTiX8qBS+PNnoZYDci/5YyMaJn/AA2m5k1HBg6f3lp5sZjC+v4G5QGjXZXF+ptSn0IjQfgcZfKiZ/HmemY+nHkr+G5tR75tcaHY/lg1c54gFtWkb31Ex/8AwYxS+REjsz4PTJx9jzGp47n0v7Rn5tTY7/8AqJAwwyvjObJK+1pE7wW0kdx7v98PkQN2p8G+4+xpdbxXMrZqgXznv56YGKafiWYYSMwOfv2/pjD5EA7U+DejiJxoVfPZnYVtXf8AewPpvgWtVzs2qC17Vpxl8iBn0pcG8+J5gUqb1DHSJ3ificeJ/aP7SV61Qlqh0E2QWgdjFjGGX2pz+b9myO2pLExU1RB5E2+WNLJ7zjn1Orrwjp0+lWWFo5qT+AwTQZbWYMLgz8vT64X5apB3IHMb/wCcEftJ037zcX9AYxxOtFk9Rkk9j/zi5anIPGMUCjjfSeBvMkCNunkzihiFLbmDEi9/XGFBZWQFib7DvxjOtQpUTM8j/Pf8TgfJOusa2IG503PlHni1VZjDNB87DuRiWsgQrN06bXkzM+npjrfwYzl6P+2n9IxyNWogEkG0W22/vjrfwI/9NQ/2qf8ASMZlROamzdQGL/H8MV/6jV2CwO/9sMW0mQZB3j9bYp/Zabe8COzYNRWlMoHiz7BDIi/6vGLmzNV46dJB77/MYPTLBFDNH98VLmYJImNx6/HE6m9haS9gz5V56nYW7/WIwYtOtAC1PwviD+IGowLSzHkm9vwxaleLbeWNnkFRYKlcAXU+ojEv2jMdlHFr335xYucJsL3EYuXMNE2I5te3OI/oaiCLn68aisDaOfXBWX8RqEDUD8x8yeMR9sGDDqiLj8T5HzwB+ysq6QWYA2aDttExe+MnyDqsDM+KMNRMmOALk8D6/TFlP7QpwymAJBBEetrYXJSuIbb7u07YMz2nRrAGo+8pAsLbmYjA2aGdwv8AbqT7Mvbpab/PfHygTPtGEeeFH+iJXXim1otPYWHO/wBMF0vszUYiSdSi6iRN7keW0HicDaR0jFvKGyKQbVjHwIxZTVwSGYGIAMEX8wDB5xSvgDhbhye87ziC+HuIbW4HYXjiD+GI1opwZcntQTodD5MCPnG2MZlaxNqlMmbgA2jzm+LWy1dTq6SDbb8Plzgc0auog1GWIY9IKhSDxFx5zuMOtBoZTUq1wOpl7GJAnuImeLeuF2b8SzSBDoBDNBZV1ECN4ix9cE0sxUJZIRjPSwBEg7E3EfXF6rVP3RHfV7w5I7fI4rUg0sPy2cGkFqGpjDF2OmPlsewFrYlms1RZQVpktMHSS3xtII88IapqEkezqnpkbFT5TAE+uPvDMrVAJWm2kXMR0zwb2wUDcuBxSAADnTeYg/iD7vy2GK6lRRPrB6V34Hngf/VtLaWDLMDYxtcTirM+KksJGqQTdYsOB3+eNkfRemcTjqMmQpvA7D48YkKRm1SJggMs/XCBlp16l0AIupvEcx6RhrTy2Xpi40jtrYEfOBHOF0CfAwrZeY/eJbcFYP4yMC1QFsWUEcQf19cRd0sFZAx2GodXnvfFy1E0mWuDp2gHyEiG+BxNg7BPYhrak1byYn07YQ57MVkJCKoUDtv8NMT8cOa9VCQJUeTLfyuJjvbEKShgwVylrFT9bgz9MXFpEOVmiPnnQsSFJYEE2Ig7+X0wpVRNxbHoOZ8Jzn/7Eg7XA+Y4xqvi+SdWIqFp/mXf0Ox+GO8ZJhQnqlTsIxGeMXfs3mMR/ZzxcfTHQDCKRJEbfqME5aorCHLAyPTTzPJPb0wIlQjF3tAVII6v1zgMW5sQbXkSOSI7xtjD5qRB53OMeHuisNYkcz6Yk2XBFvL9fngAKfRAALEEAkmO14AO2Osvs9/4uX/2af8AQMckaCoI1Cw4m9sdbfZz/wATL/7NP+gYGikc80KI4a2/fbtiVdB32HaN+4GMtW0g6CI2uQRPAwL/AKgWGkxG5tv5YihDkrwNxcfqZx85Hl5CCO2F4qiRMgHbb8vPv3xJTN5J4+P6tiayUqCRRXVew+FrQP154IK0tS9QJMQTaMAZddQJk7Ac8nFy5BWAse+x/HEv7NT9BD0iGJA4kW2/xgpNRUaWgg8i3mMSo0VgAmO89sHjLoAeoYNRSitmA0ncAll6R/COn4xefXEqmcQAaQRued/TjEwVB7ra0kT8sfVQpWY34H0xIuHDA1rBnAhQLdRsB32vhuclljGmodRmemQbfMTgEMv8J3sfxxYhU8cfO+NZl00tygeEruHA7C5AixIw4yPiOkiTqPJAiYPI4+eAKZkARIn/AIwy8PSiCNaR5idpvaY7RiW7KUa/yMU+0MTqBcEz2i20YqqeMLc3Pz/O3li2rk8sfdLXtPYx57f8d8J81lgHIRwwBsR9MTRk5eh6niiGxtIi4iJsTa+KK+cduiAReCh0sBbT73vTedtxhPTpsZtHn37YNXwyrC6dJJItq6o8gN/pjVwOqVZK8z4e7wxXqXu6qYkbcGdvyxAZR0WQTJMjqDAxuD2id/0HdHIMs9e5gyOPQzOFjoUqMtRVN7wSZB5IEbzzMTikg1Mg6VAQS29gqzvx2v2iMH+GZdqCsXGvVpliptuYuDqjn1xdmMuD7sgRYHcR73w49cCUMpW1FQdKyCOofG0W+IxqbG6LglLMPUDxJWQynTInZiQyzteJvhN4ZTfUysh0AwjagSZPBUw0frfBniD5xGBjpmemASDAkEbf2nCzP+KGvUp6hoAuxuYjYTAm/NsbKVHJyW4JW9jqbQ7Lci/NyDeINwcXrlKmmSekiRLSL7gR8cD5taKksKoE8aG+Nhbf8MQzLJVVRTYiSfdm5XdbGAbzFsVp4DTFvcY1ckukDQrzY2+Y/wA4T1fs2j6ipeiwJ09RIt22t5YGpZqOqm4e8SJ+Mg3HecM0zCNGqoBEcbSNt8NNFaieUyBWnpL6iSNyDuNhMn0xS/hbgyh6jI3034HacSZ6RMB+5BP6/UYsYaoAeDIgg35nEtmuL9EBmcynvKx9QGHYbTGCFzBfpamF4izCfSZGB6jVKcgEz+f5YT5pXJJWxbe0yfie/bBuF0W5rwTLs519JPKRHyicL/FPsyKIL02LKOxk/LFgrVV6i0QZIgX8vPEK/itX0GxAG/x8hjqnLk56ka/m6Q0yb/Oe3xwrtwMbPVpFqfvAAgAgDy5PGF7+GAe62/OO0ZcgJ577YvFQEXYjmI3/AM4trZGDuYPlil8qeBt3P4Yq7MYW5MGbbnHYX2b/APEy3+zS/oGOQqdCJnfvjr37N/8AiZb/AGaf9AxhRzbmGaTqMeZO9x+vhgFKLGSswR257fCMPq+SCgEEN5gzF+3wn44q9motbf535+WOTlQ1YsJYC4tt+vjhllsx0iFa95tbgxb8cfVlUWYkze8/qOcWUrHpv5xO/H/GJbsVguCkmYsOf8xbDOlmGK6QQARMz2scJqlVxIUnYSL/AK34OMUKjEwNwQDNrfrnEuNj3GnhDirJ2ItbFNOoJkmT8b82OKadQTOsauwk/wBx88GU9BPvX+A+h4waS1MIVUJtseOZ5/4wVRzCCJFlM3E2+Vxf12wnevAOhgxEcQB8P1tgnLprMk9PYdzzjOAOfoOfQw1IB2a8ztBH57bYh7AGAAdXr32xfkfDxpFwuk99+098Mq2UZVBVzYe7BJ+W0b3xxkzvFYEpyzgjSATsQCDHBsDJ3xbQqFgRUkEbEg2v+Yi+Ds5makyunuQYkRsIHzwrqu5YlxoItA9dh3+WNboH9DVPDgRKsY59Z/H54z/p0Xgx9flifg2cSyLqIieoQQ0C1jfm+Dc47C6sF84mfOP1zOBjFClqQBM6l0g7ja2KazsgBXUZEagCbb8TAjBy0zV/7g9mBzqEHgeq9sO6eWTSFi147GRPphuitzWqOeqJPUSxm3JBsbc+vlj6t4gamjUskQJ0wY2j5H67YL8XX2RBVBqB6CtiIN1kXvtHnhdQ8QV2Y1FiTBMkGYC2g2M4pN0c5QVh3+oTL1W3MBew2Fvp8JxFCrMG0mCIGkbeRI74W1XUSLm5vyBwI+J4m2DGgrAuGgwvbg+tsOonSGiorwgUNAH3iCLR6fHFWc8PBhiDaBbibXixwJlchTSr7QM0yCbyANtuB5euJ52oSSw1he4Nt+Z37QNr4XkmsZK6vggedI02AvF7z698C1/CDl6b6oKkWAJJ1EMsjtaQTbDnKJrWVcqCNMtuLb3tGJnJKZioQSLs3bYcmL4ybWQ0Lg8mHhtTLMlfs8yDe0HY9xPwxuaPRqJIqLfSSjMggnYcGThl4t9l1cBaDg6WDEauF6iomN/jzhN4h4Axd9Z06jIQpAkWBDXJAHwm+KlPUMVQu8U8GdKmsKQDc6ZIEz2+fwwB4RmlMhqjIwMBo34Eg7H0xsv7O6uhVTYQxUgSJJgwR1e6JgSMCJ4aWdqgZr9wLHg+sXnyxl1KwzPp3kBzuadGiHa4BYbX+cYvp5kkXAMEj/GJVaBc6WtUBgsVEOBsRAAb64tXw0qkoQHERa0c2jGtNEdpp4BarJUUxHa34Ab4HdAbgDpuBgnPZQxMDWDJhRdSOY5nFeaytTSCgPVpBMWEzJje2Mog4MTZs7gAAdzt5euB2mNzp/PDz9i0rJIMg2I2M8TtNsSXw0VAmmwMg2+8Lj0tjomToFNBXZDG8dt/0JxnIZYA9QQ2mIJ+H54PyL6DCCWYOpG3nBnebYGfw1taiLsZtuvp3sDbywo1FNbwZqgmkqgwQygxB9N4vvjp37OiMpl5/wDw0/6BjmpWYEgNuLiSJJJufjjpb7Pn/pcv/s0/6BizI51bNhGl9ifOJtx+fli58+jDpIBERae1yZn874LbLM4IYzO507COPLAmX8FdTLlTfiBb/OONp7l6GhfUzbN7un8bDmfnxiujnai7qSO3Ynz7eeDc/QhoWw3j8j2xLLZaCBII2PaN99/jitSNT2M08wxXVqi+x+gnmMDU31OTUnSNgu9rW78dsGtSFxpnueO1hgXLZdg17CYBBuPh+eBSQuJJaGokjSgBgKbE7Qbb/lyBgulTmCQLccn5jEXYydUnibXvzz22vbBGRzF/dJFvjvv5f2xm8GSt0WLmaZcAwSNwNtr35GGVB6bghSkAQIYb8Ceca/4j4YfaE04BImJAiTMGdv8AOHnhuXMDUo1GGBIAAni33oj54mTVWUo5oZU6WlCSYYXAJiRyL4oHiTK8sWW0EBQYvv5fnGPs7nAKkEggC53FxPl+gMY1CpIB8r39Yjf9HHJclON4Rb+0KW1PDWsT0xfy/DbEqegGTvEHYze9t47bYEo5Qhl6pBYSTEHbj7o/zgivlqiyQoiBPNyJwMYxaGuVy6sDp497qAG9o2JxjMaZkMSACLzvwCeR5TzhTRq6TPPqJnF37QSIUkEmR6/KMTg6XRc1RtUkx2G8+QPIxbQ8UKAB6erV94k/MmLYpTw2ovvXMAEEzJ4vNt+O5xYMmYu9+NRIEcesntPptjUZsI8SIKho3MbTxN9/OD54UZStR9oaLk62ggFYnsw7fHtiQzD0iYB1CwBmDPJ7eWB3pEzqEDk7SWvM+lu+FYJl9B9J8uG0vUhrDpIvPYGQYJHy85FHiuVFJ5RiYPfynbji2Eudo0/ajpbUBaSSDPnztimrUZzJO1hE3A2ntzi7RCbscUajPJV1U7m8SeDGLXzjD3uqNgeeDE/XCWnVCDaT2+lsX06rVIMni/8Ac7jElsbHPCOAqiY0gH9eeBamZv0txsPM7eWJV/D3OnRUO0mQBebEncCAfWdrYWeJeHVTDs0Ku8AA3mCQDF7WGKSsh4GNTPUXQIfaNsDoME72mO9t5+WDKdRUTXTzDqwX/wCa/kIuSDA2G5Axr1Hw2TKPUI3EnSu15gyGEfoYvo5pg/salBHIBEdUmOxaFAsLeeL0nPcYrmywDaukLJadPF//ALCcU5PxAMfuldiWIUgbzxO+Ac9USsvWyoFgQQyqsgkAwZJ8sa3Tz5WBSJKzAa17cKdvx88bTaNKTRvZQE9LIwAmzbCbTP8AjAOeqDUpmWQ8NYgyNEDf4YRe1ZjBaJ3W0/HvgvI+NvTcKCCQYYgAgwZmex3tfGSFybDFzl7gRYCRciYM8Ajz8sEZ3NqqwQLxB7jSZntviVfN66bargrJgLPviSBwIFrg3ONQ8ZIDQg0g9QGqRG4g3gxhSvBLnQxzHiSOoGi9x33IBubjYYj4d4qyADV7rahadjEG3n9MIv8AUlLCx2AdZn1IxbUzpVe8EqI2g3B+PF++OijRzbZtWZztMOr09M1FbUPPYkduPXA+TziqILnUGMSLmYBv8PrjWKWfGnTcCT+X9sRr1fe36iSfyvziqC2PCyhmIN4gAegtPz4x0b4Cf+mof7VP+kY5ZoOWHN7b8dh/nHUn2e/8XL/7NP8AoGMhizw7IO5sy6V+G/r29MHVFBFhPeP7ne2FdDPQYCknvae0c4Z5fOrpIkme8Ajytzjzyvc9MaFudy4NxIO1oPw/PAOXphGE3Hcefefww3TMI0jTzv6/Izi+n4QDpYC03U7mbRPf1xtXoHFvKI5ajQgtqYBSpnfV3UREX5+WLsxkCR0LqJtwJPGkk3tPc4itN9RmmLRrFogCzX2gdu9onFjEMul5QQsEKBYxtaJi8zcTjYJTaNbzFF6RHQQO0SfP0wz8LZbapBkcSfO/f9XwVWy7qoaNYsC2k6gAx31CQ223FsUJlSoDFY2Igm8/xdsLaoVd4Lc3ndJYjTBsDuDeRteRbe2Lva6VplTClQBt92x4tcfUHA9XKhhZRBO6iI9PO4x8+XOmBAKEwGJvMT5Db6jtiforN2WFUcEpJbSSJ0xO03H9uNsX+HZZyoK6i2uYYaR2MSemfXcnAYy4W+qLdrG9wLifTywwpfaCAbMAIPTAlRY8W/DCEmOMrSqaQ1UxckrvuRFgCQfUm2MswJloAsALE2IG/nvbCV/tG5dliopb3ASZIGwjkMPveeDKqrWvWXpj3bCDa7QQ0bec9sZoFMY5ehRqgKV0EDcDjcTNhvucEr4Qp3kKJPoBEG28xhBQB0NoZyPu343qALYLu3J288X1PEiqBAWsAQQYHM7XNrHa3xk0h3GtxumUGoFnExG2ni7QRcf374mfD9RIUhXAuReTsu4+owmpeJUhU31AtE6mBIvAmLkCPpi3K0aggozMnnO03FhebRvgaMp3sMsxlTs6yw2IFzyZ8vPzwrKBFtcdoNt7mbfDDg506JZWAMdVxpBJ3H032AxVlvEaT7IRMC+rcwIEm5F+OMCiXrNNzIepLAHewEwbibRaP+O2B3ypMxMzeFifM8j5Y3rMZZYMFYPMAkzYjpFvpInCxvDyLBRpiJAEz6ib25tjOJrNPr1dO4uNv8fW08YJyCs6sKcCDLcb72Pph7UypoMUNNOGDkAz3ExJABIIP82FniJDESoJO6yTI/hEe7vf0xtKJbZMV9DAC1pkkC3YG0EeRj6Yk2YY2lSpIvNrWJ39PngSrlytlWEBiCdQ+fp2/wA4pe6BZt27nfpPfYR2nvi0kDsvTOMoVdXSJlQPgAI5iR8RgTM6wjT7zRaYi9xJ2naPXFdCgQOkxsFIJi+0dhx+oxXmlcvpE7kE9yJGsyPKcWgeCjNZuk1IIUDsDMFiCW0wD/NIk87DEvBWFJVstmAllaJ7Hafvb+eIVaCaSrxsELGCV7Gbat9uQcDUqVR7ViYVbkbVQPd6iLmRvvA771SaC8mwUWp1RwjAkSVHzgCwPHbC/wATRacExpiSyklptYnb/j0wHQ1DWwPULWtYGQv8w8zP0xnO6mpkMAbSR5k+9IuN4nY4FGmZysNqkEK6NDE7wercKACIAItcTY4T5pWJXqUNsSBc+pJ/LBGYyNI00EwzRzJ3iCBcjY38rYFXIydzt7xEbcX3PrhxuTTA81QQ1JWpqi2wWD6xB9RglaPtT7PTpcbQCdrYpo5V0eVMzYwQSRxaZny3wePFpZzp0zJM38hB3Eb4o1A+Y8HZCj651EX0mx8wME0vDGWNV5EiCJiNUn5xiGYpvpap7RlQkRY3mTdoix5PEYI8O18sokEGQNoJUzEgghueMZ6qCkwTLZQq2k8mY3sbXg+uOmvAh/01CDI9lTg/+oxzRU8La7K6udMggjc8ETMxsYx0t4D/AONQ/wBqn/SMZFaaOcmzGp4UQDaNz+v74xR1ggkW94AEHnyNvjg6lmaatqCg1ODci9jPfnExTMSYB2EzcDfb4CJ5xNmC/DASSzlSDyLXwzqePJTsQDx5E37EWwpy1OCWqMb3HVFgb2IJnyMYaL4YisQGMMIki2kib3te28SMc3HNnTVgDoZlqz3tAbSsRzabbA7knYeWLGy1VlPVrKCBpuYW2ozuPPEc/wCB1NWqZDAGAZIm8mJ2IawE4OyeTWk/U5qyApUDQeNG0QbEX5B74Gif0X0DVUamBYXBiGPPBmRP02xec0hC3cgiZW8QLKfSRfyw0fMKSKrKxCgdUiQOFYDkGexsML/EKbKzOouWMkmwBHSsHmw2nb4YKKTCMnlH0ywib9Rj4GRF+BvgHNggmHEzEafhbpsw+G/rgbM555FtRJAI+HcXbgwf+J0s23UY2sVk87GTbcDscGw3ZFcyCCLFlB2nbchpmCRaYi3xw5pZ9SpVlpKTMORNjsQSOGGxsd8I2iTDwR8AD58mRzxbzxGlqVklQfKRdZuLzf4cYUyWGZnPKpbTJgAId9M3fY3iTABi+IZTxxVdiUWJEyt4NjzB2ni8bYPq+A1XV6lFAoIlgSdRvcTsSPK23fF2V+ztMQiM2plPtCQYSwIYkwyiemASDJ+HQ5uxr4fmiZLkKAY90hbXAEgDZpvx/FxdQKNVYDSQV1MrIAzLJKwABr2iZ2mBYMfsmqqiqBFNuiDJZgpIBF777b2B2AwTlKyIo1Jqk6CxiW06SGbbUDYRHMRxgtG/TFbJoo1rTAYLrChRcN7sSNUI0GDzI2sQKfixQKYIU3bup22AUi5AgzO/Iw6y60SNNNYLAPZio3sLkLtG3HywHX8OAmonUACQdXYQZP3huYI5vFhjFVwU5SrVZnRgHGsi8MFJuDeBHEg7DGM+FKsabLOmRDEACfukRv8AUCMQTPFAFKadCk6gUgah/CTIABAtG/oMVZPxekw9pA13DRsYAJDAiTExaRN7jEOjJoFyiMI3m8EXAA2jngeeG2WrqpPtNQY2UH7piLKPKeAfLCPKuruNNUKA56Y6irb7C4H4XxKu+qk2h6geVACys3vpJsWiDAJ2Xa4wqNC2OMzTHQfahqcBQXGqT96GvePpinxTKLJkjUVta3EGO027yca77Cq3tUZ01SFLEGNQupELKkqCSDxgZ2rUmU3ddKsNBMAtI0EkBd5MDgWwqJGoaGkGBmqj6ZBubmIgbQRciAJwI9enUULU0+0U9wIadN+T6gHzwryTqHBWWB1QZIGvQeGPTJgAHzMkYSeK2YAyU0qQeLi/r2n+U4tRNqs2irXUhm6QRD2IEgxpFrGLxxPxxT4hmUjUTdnmDtpsD07GNTAXix3wu8b6EZEkEhdI51IP3o53MkAcr54SVKugwSWIpW/hDEG5iCRqaO3rjaOAkxroUiIAQGS7Tv1QRyTB90bEcYuz2fCWUrEBrjeYOo8Y1Op4ozaZIgTEAxfePxiMMWzOqmhM8iQR6wPO/P8ADjOFEWw+hmhDb2hmHkZ/Xnj79tUkuqkT0kzwYi3oJ8sB1EuUpCSdhb3QDDGTA6RPnG2ATUB3IvebwBvI7WOFIpM2EaXAI94iQSO1jPfbAKVwnSzGAbG0WIm5vHyscQyua2B2s1vWO++2I1MzrYW5kCBb/FsTT9jrozmKjSxIgltQIif7xgPTIOpTJ47z85tFvPGChEkve4tex4H1M4MV1UdJJDCCTwY39YOL2G7MVMywRS4MCwB7Xse/riVLOmGUEXIkQBYX3Gw3txi5WpOQG30xE27hgRBBHbnA5amHK7EdPN487x8/xwXYMgPEXprCahvEE/TjHTHgLzlaB70qZ2/kGOXcywDEEsF/iB78jttzjp37Ot/0mX/2af8AQMUKbPCV8EP3KkqbzBi3J7ek4P8ADsggplqm51BWZLDiene97xFsDZfLVTqCEjam41MN93vp1T54vNIoQr6lAQzIhgIkFRq4tMEEyBF4wME6Lco2g6vbDRuxI5FtiCCYJibXwVk80qlQNJRp51TAgBYupB5I+kYWHOopUJLsQB1JqIUTKrdoneIt8MN9KIB7NZdY0lii36jJabrpaZgXtuMQNosFEO0SaRf3TsJmwmfmQJ2gYi2RiSNcqLkN/CzXOsge9fggja+MCKohRTR2F1uzLpNzp546rmO+2BqxUsGhwCTqEAK1xBAJMAmN/wCLAJcc66I4D6wJZkgHgA9UkwewPywso+MF2Ia4/lMXHuwdwB232w8TP6QOmNTMrSrNpaIRWkW7GIJHliAyCMqlUUATrVFDWPKqSQD32sOcFejCGpWIGxIjYfCOBJtMnzxgNKiRAA1X/LthhlsguqoATZjCwWgASCeDJ9R3wPRQszaqZYADaSG7gaRfnEUWLzVcMALhueBcC4HrPww1qVPuqxEb9Gm67QWgm4FzGJ5jJU0swhoMgWiTaBYmw29ScBZhV9qouwJIUMeAN+fljBQ1o+L1gW1sxBHSY3BDEFSdhcbGbc4aZTOhaNPQ6FXYGpJKlWQCS3VOkgzMR1A41Ksmkh1hdJuA0SJ206bze9vpg/J1NOk+00lG9oFcmAu7AESVMyINyPTCidhzmsy6ANrZgzE1HgtBiABpYlZ0gWM2uOMDrSqIhFYapUOps0Ks6gxYHSILGRIm+5vTnsyMwdSVKiEoxGhXJsepQDAZrte9h54xWodQ0BYX34pr7RSEJYBGtosPe26rSMVRLNgyRWw3DPb2ibBl9wyD0bQwFjhmmdgkVF6mHvDXBGkwdukxAItO4tjSfCPEmCGT/wDE1ieltAjZrXmNCxscXN42aLlFY6CElkBBGq7Rqlg2ksN+AcajajZ/FMh7Yl+oMPdMjqAk2kEqL7273BjGu5rJvSamHHStgVFm2JVqkqR7zJqMC2GPh/i2pgoqrpeo6AkFRFPkqDpuIsV3O18Ma3iHtU6qIqAghjb7xjpvqANriNjbfGG0zSM/4g4uzNEMAWJur2eZJm8i5vpW18QyHiSMukGoRIVSyyOhtTk2hgB90m3c42jM0KNUutSdX7tXVoDSttUiRpHBIj54XH7KdYFMU3CAsDYAibKygnUQOrVFyRxspGediv8AbpQFSZWoF0AqdYCm5B90HY+9dTO2K8yiwjuztT1A6RUJJA1BVkkMxJYX0wIgkXwtbwdkYM40gz06ysABiALktJ436TJiJzU8TYUldgL8NbUxIKwvYkSwsCJnFJE/pZn6ukVdGrqBABA6AYCEwTAgaYmYHcYEy9NWamKZHs7qdSmAoEs0cTYRuNQvO0faa1RlYszBzFhIF6pJAEQe55MTgbJZ4GkWo6dbXYQ0RIIS7QyyDx3GCjXkvzGZFQl33EsOprs1pFxp0wLEEYVPTENvLkMYO+kylzNpPbjEqmflSrRqkSAu+q2529IjA1RgzH+Xcj1t8r4yTRDYNnsup8re8WtM3PZrWHnjFA2CkdM3ja3O97A/PFeZT3QJv8z2+A+uAqjtIhiZ3HAmYAPe31OOqyh3HSUtSsDAi972MER8vriiswIUAAQT8jeNvX+2D6CIKBZGixgk3Bm6z8GI9cY8EzKEFKxK/eVgZ0sP5dmn1BmMSjIr8My89gCIMCdM3G2+318sZ9joB3EWJ58vQXGCGzAAf2ZUkPwQGIizIVBMW/iJkntgTxiu5Ei2oyVBuCALjpEA+Q741Digc0l1EkQt4P4nef0cT/ZyqysQYG+4NtvIxfzOBWzRlxpZQAAA1zH8x5Jk4JoMXBmwjeP1xiiQZ8uQSHLBRa03/uIwKcyB94kduL9sF5mtVDDT7uyldj6jnFPsQQdSksZ2AN+bYpfZaIUq6E+8VH/1k/IY6f8As9mB+y5eGkexp/0DHL2W8NJ+8sAiSZH4Y6R+zojKZcSDFGmJA/kGJlXoqKPGqtV3C1dcDXBl2ZlJsSzERtFxOGOTpTU11WGkkBNRLq4BGnSTp92xkD4YSLlK9gqFNTe4q6VLNMAg9IIG3kd8NKIpIyLVqPKKBpLKVNyGE9QCi0KobVfbAcwjM+EGo7PTcQILFmGokySRE2PAHyGILkGpFGBJn/t2FoaytqED0F5BwcmdqLTFmp05k+zVVheGUknS54AA3bbEvEc2yMmtyoK6tLWaCbsBJVnja+3YjElFWUYuzCrVXWYkALZgbibTPTEEDfmxMJqLCwNBU2hQ0gf9yYsPIEmJxRXzyR+5EoQskj95uEWAWMsYMEDZsFZhxVXZYWAWeoo6mFis6ioBOwi4A74KHB9Up62pCmuqgwIaY1BiohiBxad8UZPIVgPbIyukaRoZzoGqAWBiQYjSTa3rj5c3oQoWNR1BmnKiCv3pIIAO3Tc874MylZaekEuzMxVU1gAaiWBgg7GCTa04BRVUYioyN7JbQylgvs2HU5lZmbAE77G2CKCoyKdRDMS3SQw1e6OmBqLA2ER5YxmKavPK0zBksJU2LowWJAF22Ok25xXkKDFlNOrK6jcMxAUbLUKgSQbyrEDe+Bo1gGaa41FS69P/AG9JbSbPcD022Hxwvz9OHOmYAnYDtOxN/jjZc9Q9p9z99AH8VtRggFogjtv8YwmrZCGSFZmJIBDAKOJZQdQjqJ58sFWzotgWnmL6wgkEBncDSZAhQD2sZHUZvi/MPKhlBphDokpLSZZYNibT0k82ESMGeJ5QGotOBp3RdZYzoluiCTt2B3mLYC8QzB0Cm2nfUtyQJ+6BsSs2mY4w4REgnwrTT1hlAdNPtBZpLEKQsEAMFcSATwYtg7xahNOzFtWlbLB1qoDhlhbHUIsb7xhTWzhhnkhQuklxJgAmmeu8zaRPqBbDTL+NHUqVKjKQVZFpjUbiwsVVSQSSWW4bvGNgmwXKEAIH97W3UYELqAOlpAYmdmsY3tY2p4YGgKqlypanqaoZKmXUDSaYBGrpBMHYnbC7PeNvVXpYqjuFaTUaCDK1GHuT2Cg+7YCwxUPGQy0wXVgrGmyVASrg3GpQApUAAbT+TVE2jYaaikxOunT9o6UwaaAaAp6mYMApPXvC7bd1YouXzVQsRVDD2dxTYkkgDSsAlrkAW7kTgih42z5ZqdWoi01VV9pRjSralZQaekszKRErsN++FNNCQiIiVGUhmzFNXqMSWIVVDFdFxB9yYMYWLQfVQuA6sgNJFLAnsSCSAYKHS11M9JsJwNnPFXp1W7GnemJUODBUKCp4Ie8yIuMJz4ayrTrMVKMxIZSVKosCrqLKCIJiQCbH4zzueNRRSDuwpnpZgT0qv7tVJgU1MzMAmF8xgZLTNkz/AI8Ai0wVPtFVhIkKfvQIH3Rpmxue1lVfPKV0VBSY6iNV4BWbBishQebHYkmMLM9mkqM4KKkJpXTIm/8ACdztccKO2B/D6i6VOplM9AOkgKZB1MfdbsY87YEZSI+I5YajpZdJ0tsoA1C8RuAYEbjArU4UTB3MSCNhvzFgPngkUKfVdyxiTFlMnUQQTqERsD73GAf2RoaAYkaog94iNxYicUDtstcIwa6gtBl5EQYIBuL3v6bYGnTcMJJInUum/vGfKbemLKbapTRAICwRzyJi31jvhfmemUgzYDsQT225xSXoaH3h+RFUPqrUg2oezBktPJIAsIO45nbFVbwddJqe2Q6d0AINrEqSBq9N74BfNswlj7ygKeRpgfLfn6YJy2ZltQRSB1FQlinSGbT7p+NtR2xqYoMbwkmlT++ApPTMAEkzMCQfn034wCPB3Um0xFjYktIX+/wxsnh+ZprVemlN6isrVKSl5ZFKmNUiGNgGFtsF5bLU6hUhToK/vSb+za4VS0yQI3AgcTgbaLikzVqOT0mWBJBsBBjeZHlBt2wwHh9KqJLE3AUqrWBkkNyD6n6Yj4t4D7HW+shLTF3k30iSO079sIqeYqPIXU+nTJi4+6t9wJO3MDCsqzP+cD/NZKgtMLtvpbSbiZIaSNXFyJxhMtTQXWk8qY0glrRuDMMAQfhgarm20qqMGKnlYjVNwG393mLcYa0q80w2kK//AHEemnUSIVigJ0ofUQQONsFYAQ0Moyw9NjPAW5WACxbteODMjEstmtbQ4D6xJuoYQN57+UYYNXfRpp6ZdSH0QWJG+qJZRESDaZ24QZ46Qo6LWMLEnbV6kRJtfjFLOAVocV8qlQahVQAjTDd48hxtj2zwDJacrl11gxRpie8IBOPC6XiS21wym9gZA4C/wx9beePb/AKo/ZaETHsqcW/kHnjLB0WTw6tqfpUEhBBlif8AAG4we+eKuFamEdSkqNBAKx2AKd4B3+eMVqjhSC1Ow0gzI08BVA6jN9UG5vgN1iAqpOge8sQ03MEn2jetr7WxjnQbUzNRqjmrVWGN1qliFBvAuQY5F57YnkM1TZtPtao1GFWAVAvawsCSYAAgT64UkMFCiCAZmTud1jYQfLDJMnTQIQ7l5lip0aR2uLEfxXG2BmoKylemlXpdgmqxM6EZZ0xDQ5uSplYjmcS8UzAZgDclUdIG+q7tpFlJMkgc74qo5JpIpjUivN26D21MYU+tpw4FQUxK5VSWGpbkgpbUhKgAjczc3GJZipMsAnVTXUFI1xAcRqZU5BM+9BIMd8SoeHXXTPUoDqX9mJkkD/1G4tMeeDPD87SLodW5BnSilVBuntAQFED3Ym4wRnayfuXIRFqLrMsHkXiGYBt4upPvGcYcFC0MuKTPpLMnSpLTExCqQJAB4O8wLXx81dVRfaMqPrJQAIokWGoJJRosQe9zgIZj9oUugKuywAfa1W1JLOSSIAIAsbAEb4o9i7UkfWulClMsilaUODqL1LENcg29NsDRrDqviTsxqzW6VIhSGUrHQQwgkSNxt3xSc/WdKgMEVGGnRZWi5JBHUO5nmLTivVTCOhkuCQNYuB1HRLNAWBIIAMEc7zzjOZZYQgH2iqDqUx+7QTe0SCDHliaHJJfFKj0k/da4IRv3ajToYEAkAsZErEiIuTgf9tqNLnadGlXhirMSARwgIiQJGKqlFwhfWxKQpZQGBYC19XVcm+LMnTFUs5hQNSsSol20kmA1pi0kALa/GMJKrRNQNVIUoEUGkCVAJhdYYdJYAaiLnq2wvz+R3ZAzFUDA9JCr/OBcH3jBmQBbB9GoKLqSroEUsqgmxN4g/A+cD4XCrRZGaoOp4IXSFgLJEjZSSSbEgRbjGsKQlqViGpMAAFC6Sq6NWhp1mARM99u2CMqzNU1qRe0gBRIHVMCJInz3OHFfwxWp/upRarLoU9Q6bE7QJJiReAJ2GLamQq0F1IDMjo7xcki49D+GJci10z7wv7OIV6yOri07WMi+/ffGMt9lmy7FqWZZC9m3A3ItDC+kkXmMLf8AVaqKWemWMXIEAXsTvthr9mc3UrOPbQQo6RI45i0+u+J/rOSk44VFPjP2PFUDQVTRZSAAQOzH75t7xvczM4S5n7MVqaH2jrp3IgkkrNpFovvx3tjbc1TdcyGeo2gRAi1+DG/qZxjOZ6npLO+gASGUx8/1OMpyK0x9o0vOZBXqa5Am/QBpgzC2gLpHAG22+B8v4bVJ/dozBDu4HvAQY4IJ29PPGzf6gGHSLmxMXMSDtZpv6b4U+J5u50h1AJIJtMDgcx3xalLY4uEQc0K8ICpCajcp/FBbkWMcGOmxE4zlKFXlSxqFgiiJsQW6SdXuz3i3rgV/EtTGwE3hRsJgkD8bH8cZHigBOgj3AgLU1VhcbabBrG9998WronCJ1XKvG7SslrNI2Im48zzGAs/l2eoCAxLNoHAJ2IDE+nkLYY0aZZWRgCwIZRInbYbFryYmfngHxJYYJUUkLcAjSYMRNp45nthisguQatQYOqvNrkSDAjpiN7AfPBNelb2R6SGi8wv3bxJgHta+2Lf2VlVtKalJgVFbqJKzp0lgBEmd8WZZWZ1dkI0gmJJncSTPJn5YoyWSoZZ6aCVhmGpmWpOq28CZBBI08TgoeMBNJFJbESI0rYAxY9RgbCPjOKMxkCGuQVNiQxIBtsYm3Ydox9k8kqPocSAwIYNqUtvsQYlbbETEjBhlbBz+KMiu6VVNSOnTUPusNOpVBMMoCneRwMU5SmHRi5K1SxUVFCk1PdGgiZU82O0kYIq+CvU1n2mp9WohVGk64F2GkRYiFgyNsYyNJqOttCmrIAQAAqRMNpIBRQCJkENvqBxtlg36Bz7Cqu4LIAEZmBUKTKIbSvYHYYcU3QKpLCUBCuWsC3AYXVYMxtP0SVQtbUztU1oSKRDagSWJiJgA7Qp5m+K6lEuVAHBBWZmbjqK82sZiMJiWVpQzQ9zYkmVk3Klp5HHbvgKplQWIEbkNYkDz2AA7GRgrM06qMHqFtUlT7VQbWmzWYwdt7YpGXdpSmTUUGTuAQI0jSYYfOOoR3wrkCSeHMBCVFgAX09J5EGTO/b1x7T9mxGUy0kH9zTuGBHuDY848LfK1lQWIXVt5jgnj0Jx7r9m6p/ZMtIE+xpzb+QYopH//2Q==">
            <a:hlinkClick r:id="rId5"/>
          </p:cNvPr>
          <p:cNvSpPr>
            <a:spLocks noChangeAspect="1" noChangeArrowheads="1"/>
          </p:cNvSpPr>
          <p:nvPr/>
        </p:nvSpPr>
        <p:spPr bwMode="auto">
          <a:xfrm>
            <a:off x="53975" y="-1211263"/>
            <a:ext cx="4962525" cy="2533651"/>
          </a:xfrm>
          <a:prstGeom prst="rect">
            <a:avLst/>
          </a:prstGeom>
          <a:noFill/>
        </p:spPr>
        <p:txBody>
          <a:bodyPr vert="horz" wrap="square" lIns="91440" tIns="45720" rIns="91440" bIns="45720" numCol="1" anchor="t" anchorCtr="0" compatLnSpc="1">
            <a:prstTxWarp prst="textNoShape">
              <a:avLst/>
            </a:prstTxWarp>
          </a:bodyPr>
          <a:lstStyle/>
          <a:p>
            <a:endParaRPr lang="ro-RO"/>
          </a:p>
        </p:txBody>
      </p:sp>
      <p:sp>
        <p:nvSpPr>
          <p:cNvPr id="14348" name="AutoShape 12" descr="data:image/jpeg;base64,/9j/4AAQSkZJRgABAQAAAQABAAD/2wCEAAkGBxMTEhQTExMWFhMUFx8aGRgYGR8gIBsiHyEdHx8hIB8dHCggHh4lHh4cITEhJiorLi8uHCEzODMsNygtLisBCgoKDg0OGhAQGiwkICYsLCwsLCwsLCwsLCwsLCwsLCwsLCwsLCwsLCwsLCwsLCwsLCwsLCwsLCwsLCwsLCw3LP/AABEIAMABBgMBIgACEQEDEQH/xAAbAAACAwEBAQAAAAAAAAAAAAAEBQIDBgABB//EAD4QAAIBAgUCBAQEBQIFBAMAAAECEQMhAAQSMUEFURMiYXEGMoGRI0KhsRRSwdHwYvEVcoKS4QckM6JjssL/xAAZAQADAQEBAAAAAAAAAAAAAAABAgMABAX/xAAkEQACAwACAgICAwEAAAAAAAAAAQIRIRIxA0FRYRMiQnGBMv/aAAwDAQACEQMRAD8AyVOs+XDMqK9JblDNhvvuSBHuPrgilk9ILPBioXUAT5XUwPQQo++JfxmklKcuZhhIIM3nbcenY2HDzI0kqUw4gAAgqCIkQYn6sN7ADHFJ4CGipawDaWVE1CdIAtzMR779vtVVRdRRTFOoBOw58tzc+aLD+mJ5/pymmBcdmgxPYXPYHbvgRsg9IM7VEZiq6AQbX5BFjEf9xwYutRPjZX1ca6ZVQyuh8oA9tVpsBH+XwH1DOeEFULEqNQGxIN5/bjDWpnVAR28rEmIkhNgWYC5m027DtgPqOQTZl1MDp10zK3G5B2M3t252wV9hQky2YYnUSZBESdrk2/XD8dRKuXcsVYA+oEXMzsDIwk8dUqxBZU2Mfy7W9+4+2NAK9KvTGumshrzMr/ywZI9NhhfLFNW0GwOjnvGdvmYGAAd4E/lAI+uLsojK4p1Gg/l5jgT+2LaFBUTVSYj0AEG/fedxb07YtDh0Ejzze8395mJNwY4wkvJFoFFDuUjQTYgzb0vb/Uf6Yl/xKF0wBLiQsxaO/tMd5xYuRqAOSwYMNxeee42ME22GEVNS1Rv5gbAbb+u9++AkmE0L51tWkqIYmH3/ALRvzG+L6FWRqKRYmw+8frhDXzAgny+WzBWFjtxEiLW7YbdNqF0MWCrBXaT6cbX+uE8kaRgt81rgRqWf77/SPtgTOZMsTKlNK3MWMbT2Xg4vo1IcBRqAI3Bg8b8zf7jvgiiW1GFaWa7MbCZ0jf8AccYWL0AiyubSkPD3LQXWYjaAGA3jva4wbS60qoSxPiLbSCR3IMnsbR/fF/Uvh5Gl6aq1QLZViHiZOmBPO3pjIVcnWHnam6qTJlSBYje1hjoUYz7Cug3NutRh4SwFBPmYDckxO+08k4a5FadVFRHVGaQS4sJaQBewAvjMtnTNosbCLQNh3jE6zBn1KIUnyqTMe598X4r2As8TQY1beWIM8bEXk/3w4y2UqMF8ojyrq1EgA7TO28wL3mN8Kcu5dwx3kySO55AAM3nnG7+Hc7lqTeC9QKjR5is331BgRBtE/Q4ardAeKxZSy6U2akEbxV2a2nVfyk9tMEd8D5DIs7FdaqQSSSwEADmb24tzbGkz3TjUQUQDVLMz6oKkkRIM7qB2n+2bFEGyqdJAsee8ki21vf0wfJUWrEi7CMs6ozBmZhJt34ieeftjRZXrs0mo0zoFtMbncRPaDJ4xlc4qs6qBGn5pJ8xHJ29LC2KhWqBogATuJFjPO07fWd8SU2njGas3PSviB8uQAiLuCYgEXgwLkSd/TG3yXxflmRdVQB4Mggi497AE7Y+QUqj6GJZpgktH7xA/8+2D+mqra2atCIRrXlrW0kqQZP8AQ4t4/LyJuNGmzX/qAziUKoZ8ogkkG3pce3GBMl8RM+aFV21EQVBkAEgAk9h6DtPfGJz9TTWIBgG6iZkHYTa8fTFuUqlWIKE7HVFhsR9t7d8LLyMKifX+u/GC0WVEXWWTUHHy/mEckGQMfLepdXqV2FZ8wZWxgbTIYARBBEj9bYllaqhmBYGQSAT3M7cAHEcx0kFpTaoNibLI/QXmYOF/O7ozj8i7O1stJOXd1BNy6g97KVi0Eb9hjsVZzJNSYLUekRpmKTAxe0mOw/bHYt+SSF4iOjXNNmKVI7MJlr8k95kjYxjQdDzbU6NcMQFKl/UmGFhaAQRF/wAuK8zlVILBA1miFtyJGxO4IjB1HJKQFAg1lcaQCNRgRvtEHk745pNPDpgFZRyKQgFw5HcwWupAkjsbDg98EHp4eKlUwqbxszbHbe8CO8CZwnyVc03WhVRlKgb2ERAYQLajeB/fDbrfUkplaQmSBJ9fWDYCdgbk9hedaNHFov6uiOKakpp1R5JBvwYntIJ9RjPJ1Pw3bW2tDcAD6WJNo4mdsW16aEsPEZbyQL6TeNJ/2/TCompqKHSQBaY2i9+Dz74quhOxrSpJW8Q0wdUSTp43va3ff+uLAKijQ6CVjYAjuD6iLzt64VB2UwtQ37AgSAP2kj64fUTUgF0Or+aIsB3jexxKdgFitNy9hewnTzaf2OGVKpTZZvqJMNABjiZFwYj6HvhQrgapJgbAf1m5j9xtgjL11YFQGkgkepF+3ucLKNow8oEwdTalESFN/Y/9R59PbFor6VIMjdk1fkG0E2Nv2I74A6fU0SHsrLOqJO4t3MRMicW5ijNMjUzWCQORBgxJ2HAk7jEmtCJUNMsZO+7Raef9/fDHIZmxmoAq7zAkW+/IjAGWyqrJJOkXkWEkGwnY8Se2GXTcosgEnzfLJsb9pj63+18Xkkw9hVHMOYbTpUiIMGJ7g7Te+DK+ap0/mcBWgCxFx94582LmXRW8TQSSo8oYCZgix5MSZjeMCddp02okMSqEBdLAzMzCmDBtNrG4tzLirNKNCY/E51jTpCUyLmTcTce825xbmOuLUWohrMGCkJUOzgwSriJJnUAfX1wrz3w2UTxEdXV9gTGkbgmd7WxUegnw6bo4qajDadk2gEk7m/GOlRgAXZekCbmOww7pUEKmCoAIhiAJseOf2Jjvieb6M1FqeuWDXAHYH5SY3Fhj2lUpqrAoGlluQZEjaeL8evOHmAKySU6QVtIkzO83NhaJgc+2C6eZKOtSmsmmliyhgxmNuRMfocJsxniGIOmJDaYi1+4mP/GLcgxqP/pEaiJMAcW74TezUat/iOsyI1QEv4msaJ9fKsyBJNx2tzhXn6wLyBp1SSBIN+4gAQZ2HP1xRnGa6rERbsNrjaL/ANMV13lNTElgCTa1rm3a+3phZeRtaBRS6LRmdYGpghHPAjk4BzyAOCDaJM7d4HrfA+brVUVWKCYJM8jie++FVWuWu0kkWE/5+3GDGITX0M6PDXSbaSCDAJALc8g39e+I0YB1BiQQPmMRF/0vB+nOEVBZpUmIJjUP1Ha/OOqO/ll/L37ehHp+2Nx+AtDRzTc3JJWwEe+4J3BsIxPwnMKkERABjm5kEXBB3MYApZnU6sAAT9S0H9rHfBOZziI3mswWebbG0GTAA/TGp3QKKszmnTMuk+GJjtAAG02gjB2Z6/4YJgkkaRPEWBv9NsIuuZtnqI5IM00K29Pa959cBZlngalIGwOKfj5UBrT2vnGdidycdiFXMgnYD6dseYql9ANZl61V/KUK6BMSZ+WVgz3FgJ3wf0ioxfLgHSoILSLSWnaxFjJ/TBPQejFsuT4pKoZCtMcgCeFlt5i/acLPijPOgKKFREqCXCQRtvHAkiwuABxjnXCapMpTRtuuKKtClUg+KtRqbwPMsLLNMGBYm3DYwesMlRj5iCxkCCpYmCO/37Y+j/BWdFTM57lKgWovf8SnrJHa5Ij2x8npvWo1KlNaYqjWyqDfvwLmy3/84SKY/kXtCvOFtWphpLjV7+3tipKRm5gNt6/52wxfoVYFWdSLmBbjgSY++D6fQHamfF1UzZtLCN4uCRG37fTFJTSQnGhHRzYAKlQVYW/ybcyMOOh62LyFCAANJ0x3I2iN/eN8e5XKBAdNMHRLMzfmAjSBqOxMgxEg+mBP+LtrJvcQYFjft29cJJ8lgBln+kmxEyW5Peew+5Hc4j0rKuVqKBoeAR/se4/fiMXrmmpoHWT4gJvNjcab9rYt6fTaqxZYSZJExIhYjixB9hiSbqmMkQoKpCXKsIDAm0yfln/N8S6m2mmxQwB+Ygbbc8xe39MSrdMYQ9VhJ+UqZ4O7e82xDMZbUjnwy6kaQCNonY8Xt6E++EzkCvQPkstQrOCsyiksVm3qZ5H6xiyrl3DKVIIqeZfIDOk7Dlb3k9xeJwn6N1BqetFXefKeD8vvz73xoclmhUFOnUBptrADaDwe8iCR34GLtOLMkCVeps1WmgDM6URJgfMQrLJ2iNAnvh11GkzUApZQXA1BjMG5F5kbyD2GF9bKUzUqAppXwg4qhmBBjSiEE6WJItAkfTAWazDU6aMpInyPK9hH1kah3wGk6oeQX0/KM9OolWkDpt5j5bfymePf647qXQ2pLqpqQuwXXMiBJgkEiSb9+cefDeY8XNGmWY0mDEJr0s0RZTH/AMkbDmOcNq+QLIRqL6JCwbhQYUBiLaV8225Mi+BTTBGFmHz1U64LEH8xINrbRA9vp64Lqt4YVVIM7kkRbfja/Iw26tlfDqIzQ4BJ1KIuoFwPVSAfVT3wuohqx+X8MncccwCbcTfscVu6A4iisRck7tsP32/tjyhWAMr83Ecd8XdXyS02Kh9Qmx5vtNrW7dsBK5J8omOIt24+mKLoDRq6OaNRQFHmAnix7k/5GDq9F9V+SCRG2oTAI32P3j2WZBYolZArPUPmFmgqIU+zAke574b/ABhnFc0jSpqg0K5M/mPzSCbQ0j6HHO46GsEHUQ6+UA8raZEnmR/n64CqUGCgAeZdhba+0c86Tc7icNsxnqqsqNI8q/8AV2IP5pBteCME5TqDVCxNQLTWbNAB7CIi+2kA/WDh42soCQv6WtTwTUKN+GSV8u5YASAd4N47xjqtMU0ZFRWiFcy1iNxOsAmZ+luTh3l82HpVDCsUmp5GlTHmHqrSBYx3veMx03XUcmVbQrNoBPNjFoO5NjNpxRMdocP0UrTFZTpVRLjVOi3e8ifTnnfFFR6ZrsBHi0z5dUjUwsADJvMEW9I4wXkeonStCpBNVijyTeRJgbQpci9/LzhR1TpVQ1H02iqxaTe2xESbQeMaPemccwr6vXpMUZ2YO1MSVggCWuTImTcwPthKzlfEQ3v+oJv9pGHuaCOqIw1PAZmKwYdisjmQ5Bg2hj2xnX3M7jfFUIzi2OxGcdhhT68+eWmiCrIWorIFJAnUArcXve3IGC6fw/riqVTw3rNrYEEqitGqXJOo327WjCzoCJW8ClVC6RrVW0iFLMGXSCDpBI/XBnT+vLlXrUa9MsrFldtMEK3J79wJ9scnicdpFpRpI1NFlA00Q2lSzLY7LCxO9ha5/LhFU+F69J6wQiGshP5tQ+aYIAk7TxhkmaFKhUVSVnULn5QwEzO8ss97kemDKHWGXK1gzfJWalwbASPaVv7nAUopsdptIxXxX0RVo5aXNN2ZqdY6tSwoXtMmYnvOLuuZOo1FKesValGVFQNdgxlZJ7Ak82J7HBfUaKZul4ZCo1OIKkkMxiSq8QJBnntGBKFSnlny9j5qbCqkGSQzC3YwQZMgc74WdS6BxrGW/EXTFTJLLfiRNQiINnBgjgC1r4+ZkKdN4Mxtxwf87c4+rdbyAOQropBFNmNPiVlXn1sVEbY+fr05lorVUagpGo6SQpZbSQflv91wPHSWizjozXpxOXDrUBUmRMBgY2YSb/MZ59NsH9H6cynL6bB2qIVbe5hSDsCSTg34VSmQvjKpYgoxFg6n5WFtxqHr5BgurlgtGixsaNTSNNyTOosQY8pIa+4mIwtu2GKpi7qFOpro5Riq6S3z7vMCQRaIn2tharOKr0TJNJSRG0SNRH1Zzhx1BA2n8wpGV0n5mbVqi4tBDEd+MVZaB1ByAIpKJ0k+oUGRE6TvHJvg0h+Jns10d/HSmtIzmEHmAtB5gD+bTfsTbGq6Z0ajTqNlXFOnUo1V0VLDxYANWmw5ABsfacOqtMiogLwfNovdG4MHixU95nAGfyxzGZWoUlkZSVZbAGkXLRNm1GfUA9hg8rRuNYZ74kyj6CNQCJ4YHmmCaaD8okEtqAJjkjfAvxFkzTpLrJLF9LqPyNpB39dR37Y1dBVfL7AvUCuqkQJpuwHsR5TJ/phD1WmtPMa1Q1aTIPEapOhnUSAIiPc35xov0GUcEWRoEsnhC4YEnncfX2jvh9/xZqj+EpCqviJG14kMD3JA35N97Os30vL5WvRzFKVy+Zpmqi3bQ6iShngwoE7EHCjMZFdGYJ0EmsVJFjsjC3Mzc+h74dtXokU6POl5VszlQPKKzs6hGjylCo5mT83B2wmzPR6i1NLMG1yJpnVax5jV5gRwbEY1fR+l+K6r4hFVFmnxLKR2Ahm39z74Jp0Q8aiDDkiBp+bS+262IkDYg4V+Tj0NwtHynreVZGUNBtEqZBjtJ7WjjEstkIDaj5bDykE3uDHY8e2NZ1XoSecX1GprZnJ2YxaBI47zvGPOq9OnLU1X5TpJvexCzt2FvY98VXkTVCODQg6VWSnWViNVwIIG5Ze3pq9jGHSZcZkB4JKUyGkwHAaVM8RCsTyMJx0etUSm6MCSIANvlO8mNrN7DGzyXRTTq0kAATSBUJBMr5495JHbgc4EmjRRkvjSgyV1pMoQ0xohbAfmAHp5jjPZonUSOJ+n+Rja/ECtUBrVqRWozGb3+kWsJ9Dpwny/TajBdIVraCLDkm8m/b7YpBqhJdi3o2eoqwDqwZiVapqtDDTBXbTdiTvsRteXQS9HN0wQSdehgLzqsR67gx6DD1OigIRXQBKRadIE2BJMjeIjnbD/AKB0qjUpioaLCqaqNrOoywBLDTsDO5iecZzSTCkJOs9O0PUzNvNTFWjT3IZ2RCBaJFRjHse2OzqrozdZQrKy2vJWTMb8GRa8g2i+NFVo61oeI4TSWWebsTYcMGNh6DGd+MaLqA+ourNDyI82gwDBubzP+GcZqToo1guytKqz0NKhiaAMC7QSW25W1t4wD1tg7oNU+HTCF7RYsRqgTImJPYYa1qIDUqqEj/26hQGus6hExuJ7zb7s830ShVfKit/7cZikR4qx/wDIpIJcRJBKjt8wucVUtJuJgqWWqMNSo5XuFJH3GOxsP4hKDtlHIRaAAJJnUxkyI/LBke+OxucvgPCPtn0KnkjRpO0j8jL6gwIJ9JEACJnHvxf0UVGZSwFVlEmIspsbccGdvvgqnRFJRJF9O8QZifoPUcTi7NGpWbxGWCjkEDfyrza4Oo/tjzoutLONqmYcPVqUVppV8iqAWKiG3Eyb6eL8zhw+Yc03TSQ1aorXtANMSfW5P2OCch0zxM54FIjwkCgHsq78XB3nmfXBPVs0EqFqhAaWYBeRMKscXAOKOuwq/RP4VpqlSnqIWqNiwN9akAieRBtezH0xL4vy9XMVEq0kL6F0uR8wmCIG5G3e4GHnwzk6eZpB38tRHYFYjTNhveIsPr3vkOs9Ur02bW4Q06oYU5AZ2EztcoCInue2BT79Gf7Z7GfVR+HpJAbR5tX0iexFpHA/UzJ0FpdLzLpBNRGGoW1fkEC/P73xfn6wzFRHWIqrJDbBgFJVrbkEfS+EfxWTSy/hBWVaekLBiTckkcgzIPceuCsYslaM30xwDEaSgYFO4PrydVtuxxoMjS1FVIF6hMtbzGS2/dtX/dhO2RmnTaeACQfNBCkiAO7x7T2s0o5kRS3Oiq5P/eoHN/KTzYgd8FhSFvW8q6sWF6ZFoItJk2nYz74LXMqlR9pOiIG6AbekWufUYIz1JdT61A0iNo1mwBH8xAO4m/rhbWzChUMCG8q9xAEkjvIA9iT7ixkqGOZpI6hQ34krG+5iQ248pkW3tiNBHQaiVdi4WSTHlOkGTePNP+XhTr06jtDw9NwWQUjPCwTtud/WecX50BaflIPykE8QwgEQYvG/OMzOwXK5Zq+k01Pg0bBdXzQfNBJE7E2HYYr+JAFVkqn8R1kQt1aZ9pFxsDfBea0ChT8MGCaiiZsSE3i1zb64A6xnWcqCSzOyoSY1AsTAvbm02tgpIDQRm6rMtGmJ0IIF7kt5ie5MDbnFNfMU9DuVvXdlfVJKsFULUFz8t/KOCcRz9ZpZFVjDaCBcpMSSB6yAeNuMWZZQVFWokrUqMVWYmwDMDG2lT+nbArsPonSzHgeGqqrsqA1XdbBj5giyOD+bB+fzjJozCCGjWDFgY0sCBvEzPv2ws6oyVFLKpUqzMVhrzoANzuLAi+84Y9Sy6VKNM05BdfBbzALKMs3JABK3F76owXoqBK7qUQ02JDQHm0lRDWOwutu84qzVbzBNNgQrFpMuR5ibyLCfocHt0OstIJ4JhW1AKoc3UGCFkzqBvxAwDXRalWkfMFCq1RTwV1eYj80mxn+2BXZptUW16KaWIQMiL4oOrny7gTeZ7WGKawU0tczTVlk8nzQRbYz5f+oHnEOq1VZquggK91UWJggRawG5GBekVWCqhIip4qsGG5cKRxcgpPEHSbYaKdKxY9BfxFmVq3RQlPdbySedUzcxNu+FnS64UWOlVhZO4jeP2m++C+sdLZKVMgeTVveIIOmG7ySI9sZ7qNNkIBsAbieZG/bff09MMla0WUdHOQoNXVhTIDO0aXIgzGm5+Uk8+uNR0p3RoeVNKoCwNiupYJEWM6CL8wecY7pxUyvLgXuNLC9u/ERG+NDSR6w1sSzMQmr+bTBAb1kekhmPGFeDRRPrgBUKFqOkkhQVEQAZNjcyf82p6hQpZnLIulmqCCsc+XykggkES0rO4B2xXk81+K5KKRqGqm24iRMekk+0YaVKTUaHimELjQqxsxTRpkbMCJttGF2s9DVa6Mt1H4aGXFJWqFh4FNxCxLTUGkwSLgzPpgLqmU8SnliKv/xCrBIkzrDQQOLi/obY0vXVfMnLGnAFOjeZtpL3tuAtyInAHTKeWqI1OalQiW1REg3JC3MDe5H0xbl7JvvRFW6ZUd1qsoBNMKbj8phd7HyxtwMdh/k8gaSU6iVGqZeoG0nSFIMixBMcHb++Oxl5V6NxNiyTVSkxLBgZ0mJFjBAgKQPXnCzKlV8VjqtXi0+UAX34333IwMmaZnBpXBIa0GNUR8otFxH33wZSqU6mYUgElvK2mNwbEg+kj37456osz34c6g1LMEtEjWDFxCK0/SdMbxB7YVnKfhValVC1TMIxYr+UyuiIt6x74eeOviClC61yxJbbUWKq1jtIn7+mM/0WnTqUaiMzGqolQCQVUlFMdxJa3phZOsGSrTX/AArWZcrSXes4B94giY4A/fGO/wDUDo1Rc2XUlhUeRb5dd7/WftjTZYvSehVI0u2kKJmzFbbeUkbz6Ys+J83TC06hEpHiGeSoj9BaO7YaDygN7aFfQMw51lW2UKqMYuoABEbGA0idwNsDdSrgy0MQD5tU7mSZknebffDXPqgq0atNCAyHUizdkN9PEkAR9MB57WyuwZNIOkgjYKCCgXeVBi17AzucHAMz2ZqNC6jpDOBpAgCCDMzuVVO83w0ygVWTzEgAlgQQRoKTPcEBfXfCzPjxVR6flhRKkzGk944HcbC040OZy1JildTp8ciBBOkFgG8ovvqvG5xuwJ4U58FnNRACQpAJg7A3Bn5gAbWuJwD17LqtOk9IH8Qa730DUyhZttF/VsUVs1UcBESW+RjO+xIudtUG1/ri+jlfFYUGbQsHTvaRyO3kBPt64KMmJ8uH11mJIDOAWkgSZJnkm0zxGNBTctSNRhDIqutv+UwBEd4wsNIsSrT4Xjaiw2IbePax9pGJZamyeQ/zQApnSAxB7xPvsuC9QxbWZkpHVdlqBgxG43gb3MDbkHBmYoIaihFl1IDTYMDs206gNiDMix4x2Q6WXo1g7hWSnrVSDJ87Qe4Bt/3Yh/xDw/EJUKzhit7k6phhE6QoNrC2DdAoQ5vLv4lRhUklydUsX1GY92gn73wwqVGaktjAqiFv5VJ8o32lQJA2GIZKiVzKu/L6gNhqItcnmB629cV5jMyFp6eUOob7HmLi59PeMa7Zl0F/DtdiKlNrpUVXGr5lKXJtwVgHvbBeTYtk6qFpu4ULsfw9Z9zJ/TBXRVy1M09TFjfxABAAMBBqNyAW+gX64Jo0qOgJToimroQjeIx0lJUgqWJkAAk8zgTNFiCtWYOxV2QooCANFz8ntMzxfEP+KVK7B2IZlUDWRDTN1Yi5ETIMkXwdk+nUyreKGnTpJDERAmYI39f7YEy/SVpkKDMNqMmCwckjYbgR22xrTjQHGxFlM0DWAZZAMAyQRJJHcQO3qcH/ABMoU0qlMtL6iV5BDjYDazT/AFtimr09qLMZVr/MbXCuACDNrgT64d9QpU6uVpMT4bKZLam0kSwgAm19O0GzXO+M3TTBxbVF3xLVU9OgONaOrAM0kGfMJ5iQYN4jGRzmf104I82rXPv/AFiJHv2wX8WVlRGQCPGWm4QmTT3kKQbhgOe+MvTqnm0R9Iti8dEng1y+ZHkqG0CB9NvuAv6406dQFN2QfMQBbnRsb2tDH9eMKavTaamAw0nS1Mc8b/rtMxiCMpbQQA6ktqvLW06SBsNJJnE5U2amOs0KdKvTYFlZpJO4IZTEKANgbj05wVnwfAoHx9ekqQ19BvcGRCt7wT9sIV6gBUbMVFc06f4akbFo5O+3bDvpNbLOGOliwQalIhGBMaSAbySI5sNsRgnK7GXkUZUj2uGpOkBVIaFZti0nkkQNPII3H1nmukoKpIqohMEgNqUzMQVFl3mTIP3wH8QZLVSJplilI/KTZYJBjmAzxI3BB4xVk8pWShVcwpbTZ76pFh/NbTvxY3BxaNKNM0nbHnRKFSg6ZeutOpTWhqVtIZSxczBPpH6Y7C6jRzDp/DU2HiUnYyTEL5efWVaOxx2OXyeBSlY3FE8zUpLXDqxksQAYlWEcyLGe2PMrUqPXqDUdSedYMCAQD63/AHPviutkFeq5StoOsE6vlkWOhyImRsRvbjDF8sDWQOFJYAkrItIBB8pBkgHi2Hk0JJ+hjSy5fyi9VEixmxYAQebyQcIcnmXy5rhVBVX8QmIDI+pG+k6THrjQ9LrJTzKqHYk5ctdYIKuumfdlb7nAHxOsstbLENTq0XOmNSkhtUR3MxbscBJONjqVdlD5wmujFyBSZnccMRt7X2/5hOA/jHqAqGlRkgUwofgHzAsD/wBRLQJ+X3xoK+VosaVNpT5SXFrXOlwbFYDDUPli8xjFZqpr8YVSFdnWQTtDEOoPIJaZ3t9cUgssC+zT9IZWovQqWqlnelJmQNBUA8g3H64B6lXWk2hg2lHEEL+Zh5mkgAm3tEeuKettUp1qDgg+GgJAG6qzKwE3A4mdoxKp1KlSDrUoyGYy6zdYDAGVvbSdNve2M17GF7h9JUAuoYxA8onfcTIkDfg4e5YgUyxKhVqEKpI2LWEnaHWfrhXmaqIgZG1SyjwiDHmVmkGdvKQR7XOCVzCPQ0sfIWaUBuRBII9C5j6HvGMlRo0hbls/4YgspGqCIk/5xf1wx6d1MrVDRp1GXtBg2MW4PY8RyMBjL6GIWnI3Ere4B5Jv6CfbBOZosAWUCBsRcLHrsOdxGAxa0I6hX8F6zEqRaFC6oG62NpG8Qb4FQsKrGx1xIOzd2H8rAyIG+2OzmXXxWKKx1AVCsWEnVa9r7DeAcX5zMM6g6TqFM3FyO3J/NvAtO+CyiIZXMpVzaoak65AMRAlQQZ4IBHI27WlWyRWotMkHyMbejTbsLMSPT1wIvT1YVHojUQiQzNcyTMHuTbnb7G5TMPrp1LtUC6SvcGQxsJm9vr2wrem/iUJlVeCKkMGBZbliQQZjZokgDeZO0YGqBdI82oyAW3tJEfodzzg6ojBtSiCqhi5FiRHO1zO3cYAchqCi1/LIA+YMpH7RfBVmVUX5nPCn4fk1Codjxo0iJ7tcekfdhkagpo9MtIqeJOi5FyBB2B8x9pxma18wNWnSsAD8sX5uYkH/AC2NK1AlaoDM34VSFMWmJgiBxH2ws5akZLAYfEoohVWgrKvkGtjwRFlsTJa5v5T3w/z3xO9NB4mTTUoGoDTcEWJOk9v0Ii2Ml/w5/DU6fkjUDe47kW3MjaQThzncu9WmKwf8VwNZ3AbhWEiAVKxvz2w7m10JXsE6jnqdZRqoeELEslzvytln0Eb47p/R1dKy1axSlSSxA1A6izKNxMLf0OA6mXOkFhBFmMx7HeD3+uPcr1V1rUWYLfTqWbMdgSeYWfqxxuxkX/EnTKmZpUqZ0nYJUiCrAadJg3ViDeLMDHY4huk1UfQ6FSI+YHmbW73IO1t8ayg7rTKHzOjFTL8mSBbuSDFuME9WzPj0VZiBVV3Q6iJggFYPPmLEAnvh4zaVEpJOQFlX0mmXVgtEGAeSRufrJt39cBZ3T4ny21+swYIsTYRHPPphvkKjeJDjV5YQGdK3tPrMmfTAPUH8Z1YfKpPiOL3JIX6XAm36YVNlKTZPrFSpURqIVAhqa4ECDEAgCN1E7XIOAMpnPxAVPlWnAJtPhjy/WQDGHFLLosvU+QBlOkzFlIW4kHzEbTva2KehUlNRnldPhVUAP8x0jbexafocFNIg47/o3o5ZaVGuSTDErJElTZgZ7+uxjDbIsuYppSJ01fDEVGFjUuApmJkrNoBwlr5809CN5qVRQKqHYgLBIO4I/wA9WuVFIAnLM7FdvEQFhGphEWbctIjb3xmx3jEHVg4qkFWUlRqHzSy+Rjf1Hftjsaf4qywqsrlh5wGkGASBDGDt+XbvfYR2AxkzM5ZwFVireCyeGYAmAJJg7ENDT74Or5oJpEGw1QGlRoGqxP8AMRxuB6TizqXQWFWg5qeSmCEAmIjV373NrzgbO5aUbWq6bkQSCDsu5IYG9oG2ElTw1W6K/wCLaqherCDQgUAXCgwN5vDM30BjBuSpVDkjSTejWIBPEEz9LxtfF9TplJ6RqAaXpvpcGGCgizGCfLqMkSbjiMVdOK06dXL1m0lKr1dU8SkX5sZn1GAo8YjJZQ2q0i9E1GqLIQmIuCJlSNiCZAI74wXU8sQtVWADqxJkHVa0z2J2Pe2Nt16jo0prMVANMTYkj6CCPXvjKddql8uyVE/EpgSeY8Tf18zR7HDRzEZKg2pT06BqJYA28xOlyrajG40+UjjScU5p1rHSAfKFgT5ZMHzTxE7emD8icwRRaiFb8NlLmfw9Gk/mImVIv6jF1A0kUI9PU2sGRaLBZIPFiZ27YLg6s3J2CLQ1kUypZQJKkA6QItpBnmdz/cZaNBFYM8aiPNpjSOVM84N6/n/D01adMpTVQFdTp1ST5gR33jsRjOZvNtVGqrUazQWt783MmR9sMo2ZtDjJ5ikTqRtTAgaQLsW2mb+lxzJuQQuzJq7VA1OR5QgAsSQf1B+oi04XN1U02XQ0KNyWWT7bxJ9Nj9cMes/EKVqVJQPMjWjYhgGK9z+IScMog5BS+Gh8pPyiW1mTYXMHyn8tuBzfE8xmxDkAhghCgG23A7zG/IwAtJa+labBCtNagVvzHSJAMWNjY23wFUrpFUfNqABM3FwbCef6YDiHlof0zqFRq2XjSUaloZJsVAMho2I3B4NxjRZnK6lomiRD0jLb21MSDwGAkYy2WpqlXaZTVpOw1QCP12/vjQdDromujfSrXef5gCBHGzbHjCtDXZHNZR1o1z+VKYK33bVe28gQBxGA8ll4Y6rpoWppAuAwUzEQYMjGgFMHUXqSpSAACLEkgz3AIF+3rhN8PVWC1l1rrp6lkztKRIHFyR/4wiYUCsQ9VKqW1Fio7BdQU+uo6m+owd0bUUgOVPnEkbhRNxF5BG/M4n8Q/hUlqCiVFJDJnceQLtYRf74jk8yrgaCCZeQ2/nEQZg32+2A1YbK6Tg6jEkmxBuSdOkEjkdjfDulkQQBUMtUWCADAIAgb8Cf0wizLvTotWSdANvNaJ0gkTcng46tVqggBWAsJJDEMYYgGRYqVtjSXoR4M8zRp2kmBzqY7R/qn6fTGfzzamUKdQgMNQ3DA3vcGIP8A29sTq50NU03AIlgZsSCD7bb/AFxKn0pqmlFZmq+FGkjjm9gAIj++HVIRyPK9VMxUqNrFLWQzNfTqA0mD/qsYG94wsy9FdaozO8up1EgKBe5jbk/QYPyvTmpVKvnUGmQQJvGkkwpOwuDxf1x2WzyEEFh5pJMCOx2E3n9sNdGkxn/EGqqoq/hlGVQ1yZU+Y8yOBNud8VNW8JQEgwpZjHlJ1KyiAIMadI33x7ls2AASoNMHaCI7lY2PFzeTbHtTJqyU3pVQ7VC0UZjTAgCTuZY8YCZkxZmSVp6p1anJYrPOkyZFoIt7YN6Dky/8XoPn0nwm2JZVDHa8kD7kYXMjrV8J/KCpLAGZt35vH2GLstXqBaNWksupLlV3ldEmO0gfTCw/6o3K1/QLURv4dHqkHcbzYxBMTeVYfUHDzoeaWiaTAjWoBBkmLaog3HzEsuwk3wm+N6woaKdH5agWqtraGlgD3MkD6euBun0fF8JVOlRuu4lrkKJnfefp2wyWaCbV4bbq2YpV6NOFdUs4Cz5SwOocnTOw9sdgOiq1aZ+YgMLmRIgxAgRFxjsc/wCasY8YpqwzMo1WW8UqPywsGJA25tIxRnErGnUiodCqbQBxtIFz9bWx50zNsuSKNqcal1NBkGZi142wJU6kXBpjUqmdciyiCWMg9hYbTiqv0JFpDj4brBK4p658TL6dMR5tR0j7QMX5pR/ELWAhKlBgixvBHl9wpBj3xncjmUCFw3/uNYeJNl8unmLAx7/TBWa6nGhWnRSLnbmD+6sP+0Yzl6Y16PkRMxQYeHqqUfOFmW0GGIBvJsLd8Y6rprCs7EhAxYjUJCkTfggG8Tvhn0rq/gs1VILoVLLtYi6mNh2Pf7YprZFfGruquKFVG0mLaiphTbfV5SPXCx7NB2rKPhV2ZBoZlfVJ9PL6i+0xBt3xfnKNR1lmDFtKi0gm38vGx272xX0kBaSkpqY0dImxVyZVgYutiv8AfFhzOlWp1UvrVAB5iP5mHoIF95mcVcnVLoWToDq5d/ANLU3kaNAAIXeYm8GRY2++K63TtFNpoVCDFkYTcSYttECMGpTNM1CTqcxosTMegvFm/TDHL5zNVKbaSHAUFeRB3EiYFtyLRxheTsnFq9MZX6QrVAyoKaRsxYliRtuTY/t6xgqj0cjSYIVTJMWtJ3vE3HG+NMOtpSpAlKZbTYAg8XAgyeL+uFFfOFS2unV84sadkBMjTJsRMYflJosq/iI+psVfw6cwlO5giwuu9wYIPfAXUsi9F2RnkiBEzE3Mdt98afor0yWqVA3iQFVraYJ80kmSxnBeY6XliS0tJJ1Myc2Nyd99x/fDKVM1WY6tWPiyANMKoJECTyQ0wZBnj0wcnX6iEMqlarCCIsAvlAv6gj6YOHRlqeckwQSPKSDDWjbcER2viGd6c5KuqhWcFSTtIkE7CwJMn174LaA0xh0brQYGFBOmIII4mP0/bBXSSqivULAElQ54hQJvvcXMet8KtLUz5Ao727TybEbeuL8wXhkAMvTXTIiTqMEe4J49cSoEZDH4pqk5WnouGGpw35goJWfUkg7i6++EWUqanp6FsxTUQT/KQog7QQCLxEYj1HN1LoysqAaLqYgTcbzMk8bnCukGVCexGwiINpjkYdRpDcrNB1dIGZpG0/KPRWH6GWOL0LCnrLec+G3sSB/RZwk6vni9bsWpqORyCd+4E/4MaGlnkrK5UBR4YDSDJ0x3UXvvfi+JeRPKA7dC1EZcxVLMSaiTO53252wd4P4Pi06mnzFZI2Oldp2DS1x29MVZhvkckSimP9W31n098QdW8ICfKQJBN7KNNvqRPrzgtBcWL8iQJI+YjU2/mEtI3vwPri8ZdaLOsgjcE9jttaT7TYjEMlR8MsaqloBJAtO/e3JsPW1sTztRTTnRYSDG7yNQJPr5rHYAYIs+iQzS6tKoTBkkXgAegHY/bAWYzRJNQAaUQDy3gMQPoTf2nHClopoX8ys0THyzNvaZ/XviNJFNKqtFDYBmkgiAbRybnDUvRC3ZAVtFchblUCqL+im/oCx+mKupawyFDDKWiDESRf0xHJ1mR0ezE6kj7X+0n6Yd5FlqPVp/KyLOu5iBN4Btr0cd/YmKitKR9oTdSzRbK0w8tBMexJ//AKjHnTKjUalMumouAQwI2IMGBYSO4nBmeymhEpyJKyewVgGAjg/NjslZwCASFM7KC0GDxdLW9DycaOpjeRah7l8w/hyfIdZiTEjngGZ7+uOwFnKmo6QyQPcxECCTHmNyRJx7ifAZNrEM31fw1ZQHUuVN9V/mJYbbACQPbjAmQc1KZUlnq1HSlJEDSCIDN3Y+5hcaWn09VhiSCp/I+8+l+YtGPF6e1JjmNakkElGAnUoMFTtIMDvvfGTQKSQLUyTBzFNVTSVBmSTaQeTvxaBaMUPSYXKhl3Exc/XclSx9MH5uoWGlmICjVIMEX4+vfseMAV6IrVaYsDp1aFFryoaNoj17e+It6Tj2CVqNPQWma820g6WS4XzRGoAXWOI9cW5Dr4Quz1U8OqNPhsupXiwLJNie8/0xHI06hqtTN6rzp2+YyAYFtjEHCfPIKgQ61KsSZiCdMkWiYJ4ntbFEuT0ov1eGjzWUgfxCLNHyqUUjQmmwiTOlvl5INjPCzK0CQp8wAXVvZgQDvP3+lsNPhvriKatNySrC4IEMSLm/Btzx6YErZPTUJ+ZXhQkzKgXsWE2i8Ta25w9ZQs38BWXyu1ZtalUi1mAN972iTBnCAZ5BrZiDJhSpICgkxxHMfTDdM3UVQBtsQrXAMQFtJMc/pgWl0CoxNb+GqKEPnnyA8hvMBMXN429cCK+RIp+wTO0alSmPIo0soB0aRdoA1f0PGG/8HTamrFitNWGtVK+baxgAG+4v/XAmcpvUphVrOyapPmOmQfUwygieb4llaFJmqFVbxboD/wDjEXlrAk9vXaxLqSKKXoryeZSirgrdzqEAjRJmRwQLidwIxm+oda1FoAOoC8mYPqZItjQZjJjRr1SCoBJBtFoIExeR2sL4T9c6b4unwwoIBEKxOoA37RH9fTBhV6Btp0U9M646MBACxpOn/UIBjbVcX74Iy1U/M1S29pm5+sXvHritPh5vD1NcswE6uBybmIFrxtzg/LdP0sFdV8OACszMH8rKBoPzHmZw+MaN1parCoQEQki6yQZN97DieAbCccmfZCSVfTHysCQOAROxG394jF9LJBWFSmNRu0R5hcyL7iLbe2IrTpRqzDNTq6IG5DCDBiL+u23rhMGVjDJMtXUgg2UhSTteYJJmLWuLb3OAOq0npll06nhZLL/qBBIBgnj/AA4jkqRWmR4qhA2mWUkAxqERO3qOB64AHUmEqzAkMHm8GOLHbc/QWwH9B1leZ6eHKFdRqmS43AURMG9gDHoBg2jk0NUPVARFQQrTDAHn3G8C/phhkAfEytSno1VlalqizQX1/UjRbEc+HUEEFgbnaQZZZFtiAdtsZ3QHKmU1gCoIp09KiRAILAniY3PMGxO2CalKvT84DMtpCtBG33498L6NOxCB9JG5M2NrgmwJgT64MXMzpWpOrkloCwIB3gmOO+NZlNMCzudKqxNCuS38wlbE/tO2FGUzVNgwYQNhJOx777T2+mNH/ALUUClV8x/NqN+09yfScKszVq3BOrTCk6VO0+k/U9sOkngJkSlJUX8UsIIK3MC8b7CdrcdsLsytJHlNUMplZtaDxxANjOwxPMUqrCylTEgAfqMBUKTTBse20YzgkheO9BOSpa3pxt4n/wCwP9sH9Cq1EYuIB8UswIkaflYEcrfY98KmqsbgaWK8Dtf9RN8EKAr1R8rrSK+UfMQYBiP+WZ5GFu1Qap2H5lAtY0mlvEVoPJAJCexi3+wwkXqQ1qSsFRvyTeJ9PfD3qNEivlXWGD0h5uzEkMADcESOLYQ9Ryk+IRLFajS2wja/uRbB8ap6byO6ZZ/FqvytAbcNe422PI5jjjHmF9TKVE06SDKg79+Lx6Y7FfxpkuTR9vzFJLPqvzqMdosbX9f9xs4xNJVsJMgG3ylrRx/nfBKZemQstrtIEzvyRYReDNv1wBnMoq+UEBVQRpHJ4meLH62xxukwyf6lWTRWNRy2qCDA4G25tveI4nAdaqq1GdCCSb724ifQCI9MMKCAK51QSS0kbARIHsAR2nCCsVao9ZRC+CDBgcMB6Tb/AO1sQTuxYq0OPHZmpMFOuV0vvubgREGQQZwrqZJ9dQtTBYAGZniDG25Mf5ODcllwaehWOwb5pIvA/KbEibRM4ZUa7RZ1Ogn5jExOx7f0v6YrBsbZC3I5imLhFDHcKJ0+6nf0g8/eVfqSJUd9JFN10K9M3WJmzCL2EnYAxvg/MZmmxAZZCgeaQI32MT9f3xmsyipWaoXOlzdrECTsBEEXj07YslfY9OJ1LPDxRZkR206zIVjxJWNP6/2ZdY63VqUDTrlmECSGFp2kebUPY4FrFG1AmVZlOtR5CYIERHYybcemPK/SFqMaY1lgJNpMHm24iL+pwySQqxgWTqPTDSoKkxAiIG7SB9ojnBlXqCCoPwQwkAFdQsANMwRNhPO5xF+lVVYg1BKwCpB1FW3JlZgGByABiqpk6y+IVqqSC2nyjULgkyRe3MxYdzJy7ArTLvHZaswAhSwC2J1W7XAi9+d8esh1Coh0naIs1+35fviTZhwpZkUsNDKzDYEHVEbyWs0cYGrdSolYYMrj8yhgCDvIM3JxksGcWH5nNAp5abPIsmo22nfT6m08HAyV0RNJDTaNUkCIuGVpHscBLWDipsu3zTpiLESJ25Pcd8W0ckrqG01JmCV9jceUwDtc8Y1UaPkZdUZVBdapKghriW1GZg2MSRcxee2F3V8+lVlVgWeRDCVLA3NiIMXv39MeZnLgQqqw7Ta/MjvHthd1GvphTBOm9/NBtpG8QBHpJwvBp4FSNhk+j0iqj5iVBVwIsSDBMb3BuPytM74yHxDlUDylQENJHkKzEzB+1rY09ClVo+HUpaq1BlVV0jUVNjDKJ0+YX4vbCb41QVGmipKUWbXAPk1aTpNhAU6vbUbWwkLuijkwZM/UVKQgyhOlgohSSRM8nyr/AJGGHUc2GdahrQdmBg+YCSwEixMkXthm6006dRFZ21uvioqqtwxnT3O0yRyfpmKvS1eWUOs3/n358ot2+mLRaeAaHWYzVGq5qpS0ecsoLyGPItcGTO5EWjHvUuooGBagw8wJJbVKniREd/cCecIcv0umoaKhFUXUOpWfWZI+lvfjDXMM7OFKhggU6GsNMadQ3F5g+43nCuKsRpoNr18uGUKVpl2GmpJ06dyXEiDaB7i4vi34ayyVnctmBTLJcJaJM/mtBNvLJwpqZhHimRGoyWuYmRMgbWHpfHvT8rRnQSk6ggjc3jiw239ca6Ny0eZ6vmEBph6dRONRI/Um3uCfffGUzTMWZnQRpCwp73MXuYk3nfGlbKZYID/EFAOHNpFiI3neR74UZpkcmlKmlTVzqBJmwEiZ20gD/m3GAivoXZR3CJV0qadMgMRv5hFybxcgcSDi2mA9UnWs6DTFpGoWmY3jSfriGRyqMoAZtcA6TABAg77fKWO/GPHan4bBIVlHi6tQ1EagALbN3GGrcEaGmWpMVRAJIEjuoJDHn+fSs+vpGF2WUsXplGpsZDkajft29ZwwyGYrVlUzTkvpExqEXPF1JJMH1jjD+j04BTVfUAGPiAAyCBMqVv8AsQCb4EsG48omR6zSRiIYmLAEAR3ESBvtjsbhenK4BVEP+qSA0cgg47CryJBXhJNUUKC1yfQyoB29BacWVM4gaCDLmwHHlFza0kR7+9hdKlYa8MZvvfaw/fjFdVT4i6iLWPAtcbD9P7X5/dHG3gyWnqBQatTmCJ2HcfYif3wNm1V9QMC6/KbmN4AFxcbgbYJqVVTUW/liSu8WsDa5jfaRhbUdSvzLr+ZReZuL6d4mPrhY9jR6HOYU06Z0pAgbAWAvNjANo/3xLpfTgVWoVMgA+Y3XY2naIvtgShmwtEFSSWXy3sQRz3t+mPOk1amlUDFWErvIPAgkWmNziiHtIPrijuUYsPU3355H9T9ikalUGh6aPeFBG8DeGJ7YFol5/En5gDtMRcb2kx3+mDVRFkjWLmbWB9yDb64ZNlo7p7lemUgNKjSPYcbWg7YVdWoFWGgaQzQWtFybMBcgyeLTNrHDkVANPnhm4PP1i2CGkg3n0i4/r9cNozRjB06WNdpcorDVqHmBBEOABJ9TIwppKRWq07HXBAbfjbjtY327Y0eZyau2oN5zYyLbyDYb2i/fAueyCz4wJ1XBIsQd5A9Yj6jGT+SEl6M71l38oKICRMgGeZFjEW27YrzFfVSdCHZEidLBQO1tJJEgyMbGjnqnhqwZHQz840tM3HI/w4A/jA5OqgNRgnTDARI+X6bW498VUqXQ30xF0+ijqEVkjSZDtp5nymAD7emCv+BVqaF6WpUBF1qBoW5MFY9MO1zGR06atKLEiUaPppuPU7YWZ/wPEanTL+Yx5bAd/MzC4P2sO+MmNxQtzNdTEu2lV1l9OkmxlPcki59d8LzSDA1FImIg2FoI9B+mNYelB6RUgBwAddpNoGoCx3J73vxgCrkHoaQyUqo02DQLzNpMzc2uIGApGcDPZmtmEYEhkYquk0yRuIkxcmx9AcGdL6oq0ylSlqqE+UlQTdpcnUfMWHPNsNsuDUfwfC86vKVGIACkTEkwYNgD39MKa/QPxEfSQoYq+5iASfzEwFHc/bAdPBZNxY76j8QUwuor8y+UuotFo2ItGwwjWoCzMX2AI0JvP08w9ZwzrdPpNT8BaiwH1AE7SAGUEmI5/piGayLZZB4MVaRB1IYMG+8b2g/74SEUnhRc/awoqksoVajRtpaNLSOxIKj09Tilnq0kIYU1JOgkiSb6lmNo4tsB2xY3WlFJaZyxMESRaCP/ALLbbBNEpXy7zTUEX0nsCYJNgTeJGKyzsWfQJUpIVDsEXyEiW2J3sCBv29bYFzFRQw0uq6V1EyQS0QIOltpmNvKb4Oes6hR4fkAsUYkDm873nY8YqrVaTIr1CSzWOlQsGTYmI+pjbGXyBU0JqlRWBnUUaTaDHqwkfWw74sVNNNWkfKysLyJ809jwN8EV6aSElSC06tQA07QYsGO2FHWkctqZtRPYz+oPYb84pVgeDIZdtFFkdR4dzqYAAG15O8gj6jvi+h0IVmVlqAs1MeWDbT5SogQYWN4BIN8LslXdTGrjt6SQI3+l8MVzrQKhLIHMmDcAAAtII35EflnCama10yIyNWmNUlIck9gT+VhwbcjYjjHr9VYPGplIjaYPrpkRfDmrUq6QyEOSt/KCWAuNQ2J/84Aq1gpZGCOpAgVFvexiNoJ4PGNdvQ/0Fj4qCgLVVgRsRHNzuvO847AGd6IhVGCVUbkTI9I13x2Nwgxv3+T/2Q==">
            <a:hlinkClick r:id="rId6"/>
          </p:cNvPr>
          <p:cNvSpPr>
            <a:spLocks noChangeAspect="1" noChangeArrowheads="1"/>
          </p:cNvSpPr>
          <p:nvPr/>
        </p:nvSpPr>
        <p:spPr bwMode="auto">
          <a:xfrm>
            <a:off x="53975" y="-1341438"/>
            <a:ext cx="3810000" cy="2800351"/>
          </a:xfrm>
          <a:prstGeom prst="rect">
            <a:avLst/>
          </a:prstGeom>
          <a:noFill/>
        </p:spPr>
        <p:txBody>
          <a:bodyPr vert="horz" wrap="square" lIns="91440" tIns="45720" rIns="91440" bIns="45720" numCol="1" anchor="t" anchorCtr="0" compatLnSpc="1">
            <a:prstTxWarp prst="textNoShape">
              <a:avLst/>
            </a:prstTxWarp>
          </a:bodyPr>
          <a:lstStyle/>
          <a:p>
            <a:endParaRPr lang="ro-RO"/>
          </a:p>
        </p:txBody>
      </p:sp>
      <p:pic>
        <p:nvPicPr>
          <p:cNvPr id="14349" name="Picture 13" descr="C:\Users\casa1\Pictures\SuPRAPASUNAT.png"/>
          <p:cNvPicPr>
            <a:picLocks noChangeAspect="1" noChangeArrowheads="1"/>
          </p:cNvPicPr>
          <p:nvPr/>
        </p:nvPicPr>
        <p:blipFill>
          <a:blip r:embed="rId7" cstate="print"/>
          <a:srcRect/>
          <a:stretch>
            <a:fillRect/>
          </a:stretch>
        </p:blipFill>
        <p:spPr bwMode="auto">
          <a:xfrm>
            <a:off x="0" y="2971800"/>
            <a:ext cx="2819400" cy="2114550"/>
          </a:xfrm>
          <a:prstGeom prst="rect">
            <a:avLst/>
          </a:prstGeom>
          <a:noFill/>
        </p:spPr>
      </p:pic>
      <p:pic>
        <p:nvPicPr>
          <p:cNvPr id="1026" name="Picture 2" descr="C:\Users\casa1\Pictures\imagesDRW5YLO4.jpg"/>
          <p:cNvPicPr>
            <a:picLocks noChangeAspect="1" noChangeArrowheads="1"/>
          </p:cNvPicPr>
          <p:nvPr/>
        </p:nvPicPr>
        <p:blipFill>
          <a:blip r:embed="rId8" cstate="print"/>
          <a:srcRect/>
          <a:stretch>
            <a:fillRect/>
          </a:stretch>
        </p:blipFill>
        <p:spPr bwMode="auto">
          <a:xfrm>
            <a:off x="0" y="0"/>
            <a:ext cx="3560583" cy="2971800"/>
          </a:xfrm>
          <a:prstGeom prst="rect">
            <a:avLst/>
          </a:prstGeom>
          <a:noFill/>
        </p:spPr>
      </p:pic>
      <p:pic>
        <p:nvPicPr>
          <p:cNvPr id="1027" name="Picture 3" descr="C:\Users\casa1\Pictures\alege calea.jpg"/>
          <p:cNvPicPr>
            <a:picLocks noChangeAspect="1" noChangeArrowheads="1"/>
          </p:cNvPicPr>
          <p:nvPr/>
        </p:nvPicPr>
        <p:blipFill>
          <a:blip r:embed="rId9" cstate="print"/>
          <a:srcRect/>
          <a:stretch>
            <a:fillRect/>
          </a:stretch>
        </p:blipFill>
        <p:spPr bwMode="auto">
          <a:xfrm>
            <a:off x="3048000" y="0"/>
            <a:ext cx="2809875" cy="3048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457200"/>
            <a:ext cx="7010400" cy="685800"/>
          </a:xfrm>
        </p:spPr>
        <p:txBody>
          <a:bodyPr>
            <a:normAutofit fontScale="90000"/>
          </a:bodyPr>
          <a:lstStyle/>
          <a:p>
            <a:r>
              <a:rPr lang="vi-VN" b="1" dirty="0" smtClean="0"/>
              <a:t> Perdelele forestiere de protecție </a:t>
            </a:r>
            <a:r>
              <a:rPr lang="vi-VN" dirty="0" smtClean="0"/>
              <a:t>– </a:t>
            </a:r>
            <a:r>
              <a:rPr lang="ro-RO" dirty="0" smtClean="0"/>
              <a:t> o</a:t>
            </a:r>
            <a:r>
              <a:rPr lang="ro-RO" b="1" dirty="0" smtClean="0"/>
              <a:t> </a:t>
            </a:r>
            <a:r>
              <a:rPr lang="vi-VN" dirty="0" smtClean="0"/>
              <a:t>măsură ameliorativă de contracarare a efectelor deșertificării</a:t>
            </a:r>
            <a:r>
              <a:rPr lang="ro-RO" dirty="0" smtClean="0"/>
              <a:t/>
            </a:r>
            <a:br>
              <a:rPr lang="ro-RO" dirty="0" smtClean="0"/>
            </a:br>
            <a:r>
              <a:rPr lang="ro-RO" dirty="0" smtClean="0"/>
              <a:t>AVANTAJE</a:t>
            </a:r>
            <a:br>
              <a:rPr lang="ro-RO" dirty="0" smtClean="0"/>
            </a:br>
            <a:endParaRPr lang="ro-RO" dirty="0"/>
          </a:p>
        </p:txBody>
      </p:sp>
      <p:sp>
        <p:nvSpPr>
          <p:cNvPr id="3" name="Content Placeholder 2"/>
          <p:cNvSpPr>
            <a:spLocks noGrp="1"/>
          </p:cNvSpPr>
          <p:nvPr>
            <p:ph idx="1"/>
          </p:nvPr>
        </p:nvSpPr>
        <p:spPr>
          <a:xfrm>
            <a:off x="304800" y="1676400"/>
            <a:ext cx="8458200" cy="3962401"/>
          </a:xfrm>
        </p:spPr>
        <p:txBody>
          <a:bodyPr>
            <a:normAutofit/>
          </a:bodyPr>
          <a:lstStyle/>
          <a:p>
            <a:pPr>
              <a:spcBef>
                <a:spcPts val="600"/>
              </a:spcBef>
            </a:pPr>
            <a:r>
              <a:rPr lang="vi-VN" b="0" dirty="0" smtClean="0">
                <a:latin typeface="+mj-lt"/>
              </a:rPr>
              <a:t>Perdelele forestiere reduc evaporaţia şi transpiraţia plantelor, astfel ca producţia agricolă în câmp creşte cu până la 20%.</a:t>
            </a:r>
            <a:endParaRPr lang="ro-RO" b="0" dirty="0" smtClean="0">
              <a:latin typeface="+mj-lt"/>
            </a:endParaRPr>
          </a:p>
          <a:p>
            <a:pPr>
              <a:spcBef>
                <a:spcPts val="600"/>
              </a:spcBef>
            </a:pPr>
            <a:r>
              <a:rPr lang="vi-VN" b="0" dirty="0" smtClean="0">
                <a:latin typeface="+mj-lt"/>
              </a:rPr>
              <a:t>Cercetările estim</a:t>
            </a:r>
            <a:r>
              <a:rPr lang="ro-RO" b="0" dirty="0" smtClean="0">
                <a:latin typeface="+mj-lt"/>
              </a:rPr>
              <a:t>ează</a:t>
            </a:r>
            <a:r>
              <a:rPr lang="vi-VN" b="0" dirty="0" smtClean="0">
                <a:latin typeface="+mj-lt"/>
              </a:rPr>
              <a:t> că ponderea optimă a suprafeţei ocupate de perdelele forestiere este între 4 şi 6% din suprafaţa câmpului agricol. </a:t>
            </a:r>
            <a:endParaRPr lang="ro-RO" b="0" dirty="0" smtClean="0">
              <a:latin typeface="+mj-lt"/>
            </a:endParaRPr>
          </a:p>
          <a:p>
            <a:pPr>
              <a:spcBef>
                <a:spcPts val="600"/>
              </a:spcBef>
            </a:pPr>
            <a:r>
              <a:rPr lang="vi-VN" b="0" dirty="0" smtClean="0">
                <a:latin typeface="+mj-lt"/>
              </a:rPr>
              <a:t>În cazul aşezărilor umane din regiuni cu climă temperată, perdelele forestiere reduc necesităţile de încălzire a locuinţelor cu 10-20%. </a:t>
            </a:r>
            <a:endParaRPr lang="ro-RO" b="0" dirty="0" smtClean="0">
              <a:latin typeface="+mj-lt"/>
            </a:endParaRPr>
          </a:p>
          <a:p>
            <a:pPr>
              <a:spcBef>
                <a:spcPts val="600"/>
              </a:spcBef>
            </a:pPr>
            <a:r>
              <a:rPr lang="vi-VN" b="0" dirty="0" smtClean="0">
                <a:latin typeface="+mj-lt"/>
              </a:rPr>
              <a:t>Fiecare 100.000 ha de perdele forestiere plantate, care ar reprezenta 40 de milioane de arbori, stochează aproximativ 5.000 tone CO</a:t>
            </a:r>
            <a:r>
              <a:rPr lang="vi-VN" b="0" baseline="-25000" dirty="0" smtClean="0">
                <a:latin typeface="+mj-lt"/>
              </a:rPr>
              <a:t>2</a:t>
            </a:r>
            <a:r>
              <a:rPr lang="vi-VN" b="0" dirty="0" smtClean="0">
                <a:latin typeface="+mj-lt"/>
              </a:rPr>
              <a:t> la vârsta de 20 de ani, cantitate care va creşte odată cu vârsta arborilor. </a:t>
            </a:r>
            <a:endParaRPr lang="ro-RO" b="0" dirty="0" smtClean="0">
              <a:latin typeface="+mj-lt"/>
            </a:endParaRPr>
          </a:p>
          <a:p>
            <a:endParaRPr lang="ro-RO" b="0" dirty="0" smtClean="0">
              <a:latin typeface="+mj-lt"/>
            </a:endParaRPr>
          </a:p>
        </p:txBody>
      </p:sp>
      <p:pic>
        <p:nvPicPr>
          <p:cNvPr id="14337" name="Picture 1" descr="C:\Users\casa1\Pictures\echilibru.jpg"/>
          <p:cNvPicPr>
            <a:picLocks noChangeAspect="1" noChangeArrowheads="1"/>
          </p:cNvPicPr>
          <p:nvPr/>
        </p:nvPicPr>
        <p:blipFill>
          <a:blip r:embed="rId2" cstate="print"/>
          <a:srcRect/>
          <a:stretch>
            <a:fillRect/>
          </a:stretch>
        </p:blipFill>
        <p:spPr bwMode="auto">
          <a:xfrm>
            <a:off x="6524625" y="4419600"/>
            <a:ext cx="2619375" cy="1743075"/>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447800"/>
            <a:ext cx="8001000" cy="3962401"/>
          </a:xfrm>
        </p:spPr>
        <p:txBody>
          <a:bodyPr>
            <a:normAutofit/>
          </a:bodyPr>
          <a:lstStyle/>
          <a:p>
            <a:r>
              <a:rPr lang="vi-VN" sz="1800" b="0" dirty="0" smtClean="0">
                <a:latin typeface="+mj-lt"/>
              </a:rPr>
              <a:t>Vara, efectul de răcire a aerului într-o zonă cu vegetaţie forestieră depăşeşte 3</a:t>
            </a:r>
            <a:r>
              <a:rPr lang="vi-VN" sz="1800" b="0" baseline="30000" dirty="0" smtClean="0">
                <a:latin typeface="+mj-lt"/>
              </a:rPr>
              <a:t>0</a:t>
            </a:r>
            <a:r>
              <a:rPr lang="vi-VN" sz="1800" b="0" dirty="0" smtClean="0">
                <a:latin typeface="+mj-lt"/>
              </a:rPr>
              <a:t>C. Considerând că scăderea temperaturii cu 1</a:t>
            </a:r>
            <a:r>
              <a:rPr lang="vi-VN" sz="1800" b="0" baseline="30000" dirty="0" smtClean="0">
                <a:latin typeface="+mj-lt"/>
              </a:rPr>
              <a:t>0</a:t>
            </a:r>
            <a:r>
              <a:rPr lang="vi-VN" sz="1800" b="0" dirty="0" smtClean="0">
                <a:latin typeface="+mj-lt"/>
              </a:rPr>
              <a:t>C este echivalentă cu o creştere a poziţiei altitudinale cu 200 m, rezultă că într-o zonă împădurită, microclimatul de sub coronament este similar cu cel dintr-o zonă fără arbori situată la altitudinea de 600 m. </a:t>
            </a:r>
            <a:endParaRPr lang="ro-RO" sz="1800" b="0" dirty="0" smtClean="0">
              <a:latin typeface="+mj-lt"/>
            </a:endParaRPr>
          </a:p>
          <a:p>
            <a:r>
              <a:rPr lang="vi-VN" sz="1800" b="0" dirty="0" smtClean="0">
                <a:latin typeface="+mj-lt"/>
              </a:rPr>
              <a:t>Reducerea temperaturilor ridicate datorită prezenţei arborilor este asociată cu o creştere a umidităţii aerului cu aproximativ 18%, îndeosebi la sfârşitul ciclului diurn. </a:t>
            </a:r>
            <a:endParaRPr lang="ro-RO" sz="1800" b="0" dirty="0" smtClean="0">
              <a:latin typeface="+mj-lt"/>
            </a:endParaRPr>
          </a:p>
          <a:p>
            <a:endParaRPr lang="ro-RO" sz="1800" b="0" dirty="0" smtClean="0">
              <a:latin typeface="+mj-lt"/>
            </a:endParaRPr>
          </a:p>
          <a:p>
            <a:r>
              <a:rPr lang="pt-BR" sz="1800" b="0" dirty="0" smtClean="0">
                <a:latin typeface="Times New Roman" pitchFamily="18" charset="0"/>
                <a:cs typeface="Times New Roman" pitchFamily="18" charset="0"/>
              </a:rPr>
              <a:t>Filtrarea particulelor în suspensie şi</a:t>
            </a:r>
            <a:endParaRPr lang="ro-RO" sz="1800" b="0" dirty="0" smtClean="0">
              <a:latin typeface="Times New Roman" pitchFamily="18" charset="0"/>
              <a:cs typeface="Times New Roman" pitchFamily="18" charset="0"/>
            </a:endParaRPr>
          </a:p>
          <a:p>
            <a:pPr>
              <a:buNone/>
            </a:pPr>
            <a:r>
              <a:rPr lang="pt-BR" sz="1800" b="0" dirty="0" smtClean="0">
                <a:latin typeface="Times New Roman" pitchFamily="18" charset="0"/>
                <a:cs typeface="Times New Roman" pitchFamily="18" charset="0"/>
              </a:rPr>
              <a:t>a prafului. </a:t>
            </a:r>
            <a:endParaRPr lang="ro-RO" sz="1800" b="0" dirty="0" smtClean="0">
              <a:latin typeface="Times New Roman" pitchFamily="18" charset="0"/>
              <a:cs typeface="Times New Roman" pitchFamily="18" charset="0"/>
            </a:endParaRPr>
          </a:p>
        </p:txBody>
      </p:sp>
      <p:pic>
        <p:nvPicPr>
          <p:cNvPr id="6146" name="Picture 2" descr="C:\Users\casa1\Pictures\PERDELE.png"/>
          <p:cNvPicPr>
            <a:picLocks noChangeAspect="1" noChangeArrowheads="1"/>
          </p:cNvPicPr>
          <p:nvPr/>
        </p:nvPicPr>
        <p:blipFill>
          <a:blip r:embed="rId2" cstate="print"/>
          <a:srcRect/>
          <a:stretch>
            <a:fillRect/>
          </a:stretch>
        </p:blipFill>
        <p:spPr bwMode="auto">
          <a:xfrm>
            <a:off x="4757651" y="3505200"/>
            <a:ext cx="4383232" cy="2363507"/>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Înființarea sau reabilitarea sistemelor de irigații</a:t>
            </a:r>
            <a:endParaRPr lang="ro-RO" dirty="0"/>
          </a:p>
        </p:txBody>
      </p:sp>
      <p:sp>
        <p:nvSpPr>
          <p:cNvPr id="3" name="Content Placeholder 2"/>
          <p:cNvSpPr>
            <a:spLocks noGrp="1"/>
          </p:cNvSpPr>
          <p:nvPr>
            <p:ph idx="1"/>
          </p:nvPr>
        </p:nvSpPr>
        <p:spPr>
          <a:xfrm>
            <a:off x="533400" y="1676400"/>
            <a:ext cx="8229600" cy="3962401"/>
          </a:xfrm>
        </p:spPr>
        <p:txBody>
          <a:bodyPr>
            <a:normAutofit fontScale="92500" lnSpcReduction="20000"/>
          </a:bodyPr>
          <a:lstStyle/>
          <a:p>
            <a:r>
              <a:rPr lang="ro-RO" dirty="0" smtClean="0"/>
              <a:t>Inca de la inceputul anilor ’90, Banca Mondiala s-a implicat in furnizarea de sprijin României, in vederea restructurarii sectorului agriculturii cu irigatii</a:t>
            </a:r>
          </a:p>
          <a:p>
            <a:r>
              <a:rPr lang="ro-RO" dirty="0" smtClean="0"/>
              <a:t>În Proiectul de reabilitare și reformă a irigațiilor care avea ca obiective stabilite sa incurajeze irigatiile economice si utilizarea optima a resurselor disponibile. In termeni concreti, aceasta strategie urmareste sa maximizeze suprafetele unde irigatiile sunt economic viabile, date fiind cuantumurile actuale ale subventiilor.</a:t>
            </a:r>
          </a:p>
          <a:p>
            <a:r>
              <a:rPr lang="ro-RO" dirty="0" smtClean="0"/>
              <a:t> Pentru atingerea acestor obiective, strategia cuprinde urmatoarele domenii de interventie:</a:t>
            </a:r>
          </a:p>
          <a:p>
            <a:r>
              <a:rPr lang="ro-RO" dirty="0" smtClean="0"/>
              <a:t> (i) reforma subventiilor si preturilor; </a:t>
            </a:r>
          </a:p>
          <a:p>
            <a:r>
              <a:rPr lang="ro-RO" dirty="0" smtClean="0"/>
              <a:t>(ii) dezvoltarea OUAI-urilor; </a:t>
            </a:r>
          </a:p>
          <a:p>
            <a:r>
              <a:rPr lang="ro-RO" dirty="0" smtClean="0"/>
              <a:t>(iii) restructurarea SNIF (furnizorul seviciilor de irigatii); </a:t>
            </a:r>
          </a:p>
          <a:p>
            <a:r>
              <a:rPr lang="ro-RO" dirty="0" smtClean="0"/>
              <a:t>(iv) reabilitarea componentelor de infrastructura deteriorate si furnizarea de echipament de udare in câmp. </a:t>
            </a:r>
            <a:endParaRPr lang="ro-RO"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Gazonare si sisteme de irigatii gazon seminte"/>
          <p:cNvPicPr>
            <a:picLocks noChangeAspect="1" noChangeArrowheads="1"/>
          </p:cNvPicPr>
          <p:nvPr/>
        </p:nvPicPr>
        <p:blipFill>
          <a:blip r:embed="rId2" cstate="print"/>
          <a:srcRect/>
          <a:stretch>
            <a:fillRect/>
          </a:stretch>
        </p:blipFill>
        <p:spPr bwMode="auto">
          <a:xfrm>
            <a:off x="609600" y="2057400"/>
            <a:ext cx="3429000" cy="3429001"/>
          </a:xfrm>
          <a:prstGeom prst="rect">
            <a:avLst/>
          </a:prstGeom>
          <a:noFill/>
        </p:spPr>
      </p:pic>
      <p:sp>
        <p:nvSpPr>
          <p:cNvPr id="24580" name="AutoShape 4" descr="data:image/jpeg;base64,/9j/4AAQSkZJRgABAQAAAQABAAD/2wCEAAkGBxQTEhQUEhQVFhQUFBQVFBQUFxQXFBUUFBQWFhQUFBUYHCggGBolHBQUITEhJSkrLi4uFx8zODMsNygtLisBCgoKDg0OFA8PGCwcFBwsLCwsKywsLCwrLDcsLCw3LDc3KywsNywsNzcsLCsrNyw3Kys3NywrLCwsLCs3LCssK//AABEIALIBGgMBIgACEQEDEQH/xAAbAAABBQEBAAAAAAAAAAAAAAACAAEDBAUGB//EAEcQAAEDAgEGCQgIBAcAAwAAAAEAAgMEESEFEjFBUWEGEyJxgZGT0fAUMkJSVJKh0gcVFlNiscHhIyRyohczQ0SCwvFjg7L/xAAZAQEBAQEBAQAAAAAAAAAAAAAAAQIDBQT/xAAfEQEBAQABBQEBAQAAAAAAAAAAARESAhMUIVEEMQP/2gAMAwEAAhEDEQA/AO0cfFhuRNPiwQO8dSJq9B8qQHxYdylafFh3KJoUjSpipQ47uodyNrubqHcowpGrOT4DB8Wb3Irnd8O5CEQTJ8U9/HJ7k4d4sEyIBMilneLNTg+MO5JOFMnwP41fKnHjR8qeydoUyKHxob8qe3ize5DNMxt89zW2FznOAsNpChGUoCwuE0RaBfOz22A1pkNWbeLN+VPbxZvcuYrOHtIx2aOMkwHLjbycRoBKfJ/Dqlle1hz4yTgZAA0c7tQTDk6YN8cnuSt45Pcsj7VUV7eURg3tpIF+5Vcp8OKSLQ90zvVisf7jgpkXlG87xg3uQ+NDflXn9X9I8heeKgZmahI453SQLK5R/SPEcJoHtO2IhzfjZWSfE5uz8aG/Khc7xh8q5aT6QaW2DJjuzQ0jrOKePh9SEXIlG5zCei4VyfE5OmJ8Wb8qAu5upq5es4eU7cwxh0lzy/RLG7TfSdwVer+kSAeZFK8nSSQ0Abba0yfE11+d4s3uTX8Wb3Lhcq/SIBbyaG99Jm/IAKp/iNLh/LxaceW8X3AWwTJ8NeiF3ize5AXc39vyrjaf6SITfjIJGf0lrwf1Cs1HD2lay7Q97rXDGjSdhcdCZDXUX8cn5UVub+3uXncn0jyZ3JpowNWdI7OvvsFu5J4bQzFrZAYnuNgLh7ST6pGjpTISx0oHiw7ki/m6ghO4joIOPQULgVcXQud4sO5O92J59g7kNjsROa65wOlFQuHjoRNScDv8BUanLNPE/MklY11r2IOjaTtW3NpMUgK5qp4aUjCA1z5N7GEgc5JUU/D2nHmMlf0Bo+Juoa6wEKRq5OHh7TEEvbK020WDgT+EjQs6t+kFxBEUAadT3uuRsOboUNehNRLzyn+kOQMAfTtc+1i/PIDt+aBhzLDreFFXISeOewE3DIzmgbgbXUXXrFbXxQ242RkZOgOdj1LnMo8PoI35sbHTAaXMNmncL4rzR73OcXPcXOOkuJc487imCJydmfpCm4wOEcbYri8el5H9WoqHKHDype8mEtiZ6Lc0OcOdxXJog5GeVdJk7htVRuLpCJgQLtkIFrerm6EOUeGNXK42k4th/wBNlgAN7jiueThMOVPK4uJLiSTpJJN+fHFAYx4wHUjSVQNvATEYIk1kApBFmpWQChKMhMUEaFSFAUAuQWUhTFRdRFqZzUZTEoI0xKMoCEWAKYu8DSiTOUUINtbh/wAnDHoKkbUuHpP99/eoU1kVbFe8enJ77u9Gcov+8l993eqCdZtNdHLwgqDe00g33H5LPqql8hJe8udtdsUbimBW9YOE6YBFmoh2pwEwajCocBKydOEAhOkUQagYBPZOUgEQrJ2p81IIHKRCcBIoBzUronIQEDlDZFZMGoBIQlGQhIRQlAichLlALgmKJCUA2TEJ0yKFC4IrJlAFkBCkKjKNQDkwTuagspQildC5JZGmQkncmstsnCIOQgJw1EGiDUIUgVAogU4CfNQCGp0s1EqhAJBJEECKQanSQMUySVkDIgkUwKgV0rprJFAxKElOgKKEpgEMj7KF06xevFkTlAgjmwx0pOm2q8oYMobJB106u6GQEpymQCUDkTlGVmrA3QuKc2UMj1Kpwb6E91TI3p7rOtY6AtSaETgmAXVzFmpNTgIg1AgpGtTsapmsVAZqWap81ItRMVyEg1E+wUfHDff4KclwRCShM2G9HC+9tqaYe6YlSOFv2TWVQARApw1KyIFyQCLNThFMo3FPM+yibPt0LN6lkDUvIGGtBBLfAoKmO2IuWlBHgb6lnWsSVhVIuWpNHcXWY9il9rDZycob+Nf5J1mxRRvsrIVLOF+5XicFvprFgSUJSMm9VXykK2rId8uKDjEDyoySubUicqGZqONyeUK/0VLJ7I3JuvqWcadCWp2tTePGKKxXdxEGow1CxWoYxrQKJitsi3X5lYpmtstCKFuqwTVxjlo19WtBO3DV+q6IxA4OYCNpAVepyK03zDmk6jex5rLNrWOZki0KEsWxPkyRvoE/0gn9FUfFtBHOLHoGlZVnIM3HSrboRfHD8lHJGERMCCBb4p83mQUjbm2pazaAWuF0l9MWM4NT5iumkcNSRpiqmKWamLFc4g8yjMZ2KVcZ9S06gqhatymyY+U5rWvJ3AkdavU/A+U/5hZHucbk9G1c63I56JnJx0b/ANFUMXjZzr0KlyFTR+eDK4W87ktPQEFRkuNxDuLa0DQxuDBzDaiuRhonuaMwE302upfsw4+cbbr3K6wszRYYAbALKCoffXYbgAb6lUc2/g40AZzzuKhdk2NuoneSul4hzhhYnfpWLWMLSc4Ec6isaWnzjYCw22/VG2j2u6lbDlG7XiFBAYGDeVVna3YrD9KhlbdBRmHMoTzK++IBJsaiyqLWlWCzaprjHbr1qOVx+PwQVizWlnBG4hSWGxU12s1PFJi5ma7a07tipSZKti1wO43VrHYVPETddNYyMqOKx5WHWrTIhq6Frxt15o51di4twIdE25OltwRbYmrjDEFlbicdC0pcjh2MMlzqZLYEbmuUBoXs89pbvtcdYWRJA4/+q2Dhsvp1oKaJXhT4IuK8MhB131cytScVJYTMDh1OHM5R8QVGGbUXFCu4I3xpyXjTYnlDrXNVVA4EhwII1HT1LvoSQcMLbMD1qxVRMmFpWi+pwwI5zrUHmlNHZacJwtjqK6SbgoQC+Mh43ecOcKnFkwk6DcarKpiGmFxip20gdgAbnV+q0qbJzRjI62wDHoK0mVIZgxrW79JO+6urOlm0nB5/pBrWnW449C1qXJ0DLckPO0+bfm1qF8xdpP6o43alLVyNOWJrm5vmDYyzfgFj1+SnDFjg4DVbHpJVrjCEm1Ci3GHFRSWLiy4v5wVZzsddt9/yXWQz2NwLWVmYRSi0jAT6wwd1puJxcLIbaLW3KBsIOkHSusqeDR0wuzh6pwP7rHNKWXDgQb603WcrPMB1GyrVMV/OF9+ta4iKgcwnAfFUc+/Iwdov0KlU5DktyLO3aD8cF2UOTHuIIB/IJTU2aeVpGrV1qDzaRpBzSCDosfGKjfpNvyK9Jlp434SNDh+LEjmdpWJWcEQSeJfbXZx/JyWDjnNBxWrDkIug4wab+MFbrOD8kYuQ7m0g9K3sjW4oNN9OglTFYOXcgtjpoXt884O043XO5RoZIyBI0tJaHAYYgr07KMIe1sbtGrDYqP0lwB0dO4W5Lc07eYqDzIxC6msjeAEkK9Gmpxv8BQiEKeZ17eB1oALeMLLaYkEZta4QMHMn4031J2adSqJ4zt0/BadDWPGF7jW04grOiYp4G2On4IsbbIopNWYfw6FZFAQMLOG0dyq0ca1qdxH7LDpIoCmw0KrLSroc0HVZQPojq6zghYweJOr9lZgpHO0DDXfADm2rQMTR+I78AOjWhku7D4aAFTBQMZHiXEkam4Dp2opXxy6eS7U4fqqroXKIRlQU6yhkYeVoPpaiomBbUMpaLEXadIdiD3KOWhBxjB/p1jbZUxn5iKM4oy3de+ofprTdHUiYNyhKdpJ1JgwoJWSWUgvpCGOIq0yK6BRVDhrsr3GtkFpGhw26wq0VPdWxE1uL8P1OxStRSfkIXu1xts1hN5FHFiRc71ddXj0cBt1lVJ5Wv0pEsZmUK4m4GA2BYM8hut7KmTntGcG3adbcbc+xYkrQtRiqzTjirMcmKJkN1YZRnYhi4yUObYjo27lBT0MbjgM06xotzbUQiIChBIKi4J1Dy7g51vRJsVHUUIqA8PFw1ji1t7WfbAo3Vo0OF/getXMmO86xzmlrsdLhhoKDxieKxI2ab7VHmlb1bksyHOZYnG4J5WnUqf1U/wBR3Uso7/KtVHGx8szCM0D/AC+SXE2AbmjAknBVcmUM7mh8jmlzsRA0cmPYw3/zHDk3Nwucy5wwppX0+a7+GyUSScoEckcgEa+UtX/EGl23tZ1xiDucdNxjgmriWAPEjoZgA8gvY7NzWyR3xsz1hostCOHFc7lbhnTTGncHOLoZc62YQMwgteQdbcVbZwzpbm5djozW4W6U0dFFDfRZXoKPELnaThbSnRcc7gOk7l0mSct08mAewaMS/wDWyspIvsZmNJ02GgbdSv0sRAu42Jxtsvq3qL6xhAAa+Mne63TZBU5Ub68PTIAjpq9DILkaTpHMjzDz9KxRlFucw8ZBhfRK34lX469p/wBSHolappq1xVziB8E76ewJBv41qEVn44u0YidWEY4HmfH3oakEOGm+1VGx8otPOCNisSZQwOcNGx8V7dayBli5vZ4AuPPpwfi5EaohCJ9KMLHN/Fot0rGdl9g054/5Up/7rJ4T8K2ClnbG9we6NzRjD6XJNs1xI14paq1BI+uz5IXGOna4sZLGP49U9hzXOB/04g4EA25VlLlhkkDONEYextuNYARJmA2dIxwONtOaBjYrGpOFVPDFHHHOWiNjBYiHSBYhxDsccbopeHkZwdUNLSDi5kfM4AB2y9udRPTpII2uAcw3aQCHbQRcEKzHSb+teeZB4YRQw8XxrQ2N7xHdjTeMuu0g52jFaH+ITB6bD/xHzLSO8hphoJCnNOALmwXnbuHrnAhrAd4zRb+5St4W1TgAKfO6Yx0+eoOoyzlUQNuyznucGMB1vdtt6I0lVYQ5pznSukdaz3k2AvqjboaNVtO9cfWZZq3zwE0ri5ucWM/hkOJAF7h9tetXHZQriT/KOwsXYMOIGBFnYncha3Iqt3GGOTNJIzo3Nwz2g8oOHrDYmqJwwZwNzewG1x0BYNVUVpdA59OWOzyI7Nbyi4eaRndKsVT6zkmSne3lDN5DNPvKpro6Crc0YuJdfE+idxCeoo45TyLMfpzbWa7bYrCL6sA/wJfcbgdnnKZtTOCz+FPnWNhxYvh51rOT0JhQuD7G4ttFr8yvuiw0nDeqMmX5Gi0tPUHYRFysdHpYqhBwgc9mcIKkA3t/AedBtpvuU0akhUDm4rJny277qpw1+Ty9yoy8IXD0JR/VDMP+iqN6SiDtanyZAYy42tyHWsd2vauPl4UOGojnY8fmxNDw5dHcZsbrj073GONuSpo1ZMmB+LiGu2gADpATOoH389c1Pwwcb2LR0DuUR4Vv/B1IiXLrKpjoZX1UTuLkDc7iGN4sSNDS6wOIxt8VdMNXc/zkBubG9M3AbbX0q3UgPBa4QlrhYjURZDQMdGwMz43ACzS/lFoGi51rz/JNrMro6x0lPTmqgdiZcIABEIr2e7HlDOIAG/ct0CvOmupt/wDKt71WybC6IvdxkUkkhBfI8YlrfNjaNTBsWkK53rQ9SvkxdVqiir3xloyhTgnZAyOw1nPHmrayZkypbb+ciJAAuKWMGw0C5PxVNmUsfOi6hp2qzHlhmt8furc/RDWp5BMfOrb6wBBEPio58iueLurJG7c2OEdV2lBHlyP71nNZO/hBH98zqXTyOg1Th4JteTn1lTbQLeTtztpP8NF/h9SelPVO/wDtYP8A8tCl+0DfvGe6gdwgH3jeoLPk9JphwBoNflDueof+iI8CsnAf5Lz/AFTzn9UH18312+6mOXW+s33SsX9XSajHA/Jrf9rGTte6V3Xijh4M5Obpo6dx2ua4+AmOWm+sOopHLAOgj3T3qeVDanbkjJ40UVN2IKocJMlUzqWZsNNA2QMLmFkQa+7cbNNtdiFY+td49w96X1mPDP3U8qfTapUUtK+CJ7aWmsWNdbigbutYg2F8Mbq1DxMZcTTQaBnO4ptiLXI0aQLnoWbk5ohc/NI4t7i4RkcuIu84MOtpOrehyjI6VvFh2bE/CVwtxhYNMcey+txOA0KeT8T2Pgq+N0UkjqeJwmmke3OYDZmdZmYfVIC1yKc6aOn7JqpR1sbQ1jc5rWgANAFgBotuT/WDdr+oKeSntLJRUzv9lT9kP0KqvyNSH/Y0/Z/upfrBnrPQ/WDfXenkm1j5W4P0wa18dFHaN15GMDgJGekCL6kTchUhaHNpW2LeQWukGk6fO5J1YrTfXtOGe+3Qg8qjtYFwGOAsBjpwV8k2siPIMD57MidxcYIlLZpc0vPmsvfSNdtC0PsvAcMyZu8VE2B2+dipIqmNoAbnADQBYDeedSjKbfWf1hWfpXUUPBOLW6qGA0VU3X5yTOCsYcSZKwbP5uW4G2+cpzlduvPPUmdlhmyTosteTF2q9ZwSieW/zFbyDfGpkdfddx5POEL+DkQOMlYQdDfK5fmTSZRB0cZ1qF1Xr/idZus39KbTy8H4dtUeeqm+dZ82Q4b+bOeeonP/AHVo1Q/+TpcVG6cH1/eKl/Ue2ZNkaP7px55JT+blUkyHGP8AQb0kn9VsSTN9V3WVEXs9R/vLHk09sb6oZqp2dX7qX6pZ9xH1DvWiXR+o7rUufH6h6/3TyKYounG5N5SNGComqHqN6/2Tiq/CwdP7Ln228aAmaNiNs43Khx26P3j3JxKPVj63dycDGgJx+FSeVcyyvKPwt+Pcl5WfVbzfroTtxca7ZTsajFQ7YP7Vh+Und8e5EKjm8dCduGN4TP2N+CNs7tjPgue8q3D49yfyncPipf8AOJjoxOfwJCY7Y1zvlG74EhF5UPVHulO3DHReUb2dRS8qGvN6Lhc8KrcPdKNtSdnwKduGN7ypu74pxUt8E2WJ5S7wCjZVO2noaD+qnbhjYFQNn59yZ1SNm/X3LJFU7U93uj5k5qX+u+39I+ZO3DGr5TsA+KHjzqaOuyynVLtbndIHel5TtLuod6cIY1hM71R7yXHu9VvvLIdWDa74d6jNYPxHbiArwhjb493qj3gn8of6o94LCFaPVd737JvKvwuH/MdyvCGN4zv9RvS4ITNIfRb1hYflN/Nv0uv+QQmpdu979k4GNp8kmxnwUbpH/g+CxfKXY4g9N/0TOqHeP/FeC42S9/4fgonNf+FZBmf4CEzu2n4pwGsY37fyQmN+1Y5ndtPxS4520/FOBjVIO1Dd3rLJdK7afihLnbT1EK8DGuZX+uOr9lLx7vvPh+yws53rHrb8yK79/WO9XtmPdPs7Sey0/YxfKm+zlJ7LT9jF8qSS+loX2fpPZqfso/lQ/Z+k9mp+yj+VJJZoMZApfZoOyj+VD9nqT2Wn7GL5U6SRTfZ6k9lp+xj+VP8AZ+k9lp+xj+VJJQEMg0vs0HZR9yE8H6X2an7KP5UkkoIZCpfZoOyj7k4yHTezwdlH3JJKUF9SU3s8PZR9yY5EpvZ4Oyj7kkkQvqSm9ng7KPuRNyNT/cQ9mzuSSRTjI9P9xD2bO5P9UU/3EPZs7kklFIZIg+4i7Nncn+qYPuYuzZ3JJIhDJMH3EXZs7knZIg+4i7NnckkkAnIlN7PB2Ufcm+o6b2eDso+5JJaUByDS+zQdlH3JvqCl9mg7KP5UkkiEcgUvs0HZR/Kh+oKX2an7KP5UklVP9QUvs0HZR9yY8H6T2an7GP5UkkQ32epPZafsY/lTfZ2k9lp+xi+VJJRS+ztJ7LT9jF8qb7OUfstP2MXypJKxC+ztJ7LT9jF8qL7N0fslN2MXypJIj//Z">
            <a:hlinkClick r:id="rId3"/>
          </p:cNvPr>
          <p:cNvSpPr>
            <a:spLocks noChangeAspect="1" noChangeArrowheads="1"/>
          </p:cNvSpPr>
          <p:nvPr/>
        </p:nvSpPr>
        <p:spPr bwMode="auto">
          <a:xfrm>
            <a:off x="53975" y="-1074738"/>
            <a:ext cx="3552825" cy="2247901"/>
          </a:xfrm>
          <a:prstGeom prst="rect">
            <a:avLst/>
          </a:prstGeom>
          <a:noFill/>
        </p:spPr>
        <p:txBody>
          <a:bodyPr vert="horz" wrap="square" lIns="91440" tIns="45720" rIns="91440" bIns="45720" numCol="1" anchor="t" anchorCtr="0" compatLnSpc="1">
            <a:prstTxWarp prst="textNoShape">
              <a:avLst/>
            </a:prstTxWarp>
          </a:bodyPr>
          <a:lstStyle/>
          <a:p>
            <a:endParaRPr lang="ro-RO"/>
          </a:p>
        </p:txBody>
      </p:sp>
      <p:pic>
        <p:nvPicPr>
          <p:cNvPr id="24581" name="Picture 5" descr="C:\Users\casa1\Pictures\irigatii.png"/>
          <p:cNvPicPr>
            <a:picLocks noChangeAspect="1" noChangeArrowheads="1"/>
          </p:cNvPicPr>
          <p:nvPr/>
        </p:nvPicPr>
        <p:blipFill>
          <a:blip r:embed="rId4" cstate="print"/>
          <a:srcRect/>
          <a:stretch>
            <a:fillRect/>
          </a:stretch>
        </p:blipFill>
        <p:spPr bwMode="auto">
          <a:xfrm>
            <a:off x="4267201" y="304800"/>
            <a:ext cx="4876800" cy="3078264"/>
          </a:xfrm>
          <a:prstGeom prst="rect">
            <a:avLst/>
          </a:prstGeom>
          <a:noFill/>
        </p:spPr>
      </p:pic>
      <p:pic>
        <p:nvPicPr>
          <p:cNvPr id="24582" name="Picture 6" descr="C:\Users\casa1\Pictures\seceta.jpg"/>
          <p:cNvPicPr>
            <a:picLocks noChangeAspect="1" noChangeArrowheads="1"/>
          </p:cNvPicPr>
          <p:nvPr/>
        </p:nvPicPr>
        <p:blipFill>
          <a:blip r:embed="rId5" cstate="print"/>
          <a:srcRect/>
          <a:stretch>
            <a:fillRect/>
          </a:stretch>
        </p:blipFill>
        <p:spPr bwMode="auto">
          <a:xfrm>
            <a:off x="5638800" y="3429000"/>
            <a:ext cx="3505200" cy="23622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838200"/>
            <a:ext cx="6248400" cy="487362"/>
          </a:xfrm>
        </p:spPr>
        <p:txBody>
          <a:bodyPr>
            <a:normAutofit fontScale="90000"/>
          </a:bodyPr>
          <a:lstStyle/>
          <a:p>
            <a:r>
              <a:rPr lang="en-GB" sz="2200" dirty="0" smtClean="0"/>
              <a:t>AMENAJARE HIDROAMELIORATIVA COMPLEXA CAMPIA COVURLUI</a:t>
            </a:r>
            <a:r>
              <a:rPr lang="ro-RO" sz="2200" dirty="0" smtClean="0"/>
              <a:t>, </a:t>
            </a:r>
            <a:r>
              <a:rPr lang="en-GB" sz="2200" dirty="0" smtClean="0"/>
              <a:t>JUDETUL GALATI</a:t>
            </a:r>
            <a:r>
              <a:rPr lang="ro-RO" dirty="0" smtClean="0"/>
              <a:t/>
            </a:r>
            <a:br>
              <a:rPr lang="ro-RO" dirty="0" smtClean="0"/>
            </a:br>
            <a:endParaRPr lang="ro-RO" dirty="0"/>
          </a:p>
        </p:txBody>
      </p:sp>
      <p:pic>
        <p:nvPicPr>
          <p:cNvPr id="36866" name="Picture 2" descr="01010004"/>
          <p:cNvPicPr>
            <a:picLocks noChangeAspect="1" noChangeArrowheads="1"/>
          </p:cNvPicPr>
          <p:nvPr/>
        </p:nvPicPr>
        <p:blipFill>
          <a:blip r:embed="rId2" cstate="print"/>
          <a:srcRect/>
          <a:stretch>
            <a:fillRect/>
          </a:stretch>
        </p:blipFill>
        <p:spPr bwMode="auto">
          <a:xfrm>
            <a:off x="0" y="838200"/>
            <a:ext cx="4038600" cy="2419350"/>
          </a:xfrm>
          <a:prstGeom prst="rect">
            <a:avLst/>
          </a:prstGeom>
          <a:noFill/>
          <a:ln w="9525">
            <a:noFill/>
            <a:miter lim="800000"/>
            <a:headEnd/>
            <a:tailEnd/>
          </a:ln>
        </p:spPr>
      </p:pic>
      <p:pic>
        <p:nvPicPr>
          <p:cNvPr id="36867" name="Picture 3" descr="031"/>
          <p:cNvPicPr>
            <a:picLocks noChangeAspect="1" noChangeArrowheads="1"/>
          </p:cNvPicPr>
          <p:nvPr/>
        </p:nvPicPr>
        <p:blipFill>
          <a:blip r:embed="rId3" cstate="print"/>
          <a:srcRect/>
          <a:stretch>
            <a:fillRect/>
          </a:stretch>
        </p:blipFill>
        <p:spPr bwMode="auto">
          <a:xfrm>
            <a:off x="5334000" y="1143000"/>
            <a:ext cx="3810000" cy="2365186"/>
          </a:xfrm>
          <a:prstGeom prst="rect">
            <a:avLst/>
          </a:prstGeom>
          <a:noFill/>
          <a:ln w="9525">
            <a:noFill/>
            <a:miter lim="800000"/>
            <a:headEnd/>
            <a:tailEnd/>
          </a:ln>
        </p:spPr>
      </p:pic>
      <p:sp>
        <p:nvSpPr>
          <p:cNvPr id="6" name="TextBox 5"/>
          <p:cNvSpPr txBox="1"/>
          <p:nvPr/>
        </p:nvSpPr>
        <p:spPr>
          <a:xfrm>
            <a:off x="2590800" y="3505200"/>
            <a:ext cx="4191000" cy="369332"/>
          </a:xfrm>
          <a:prstGeom prst="rect">
            <a:avLst/>
          </a:prstGeom>
          <a:noFill/>
        </p:spPr>
        <p:txBody>
          <a:bodyPr wrap="square" rtlCol="0">
            <a:spAutoFit/>
          </a:bodyPr>
          <a:lstStyle/>
          <a:p>
            <a:r>
              <a:rPr lang="ro-RO" dirty="0" smtClean="0"/>
              <a:t>ÎNLOCUIRE CONDUCTE REFULARE</a:t>
            </a:r>
            <a:endParaRPr lang="ro-RO" dirty="0"/>
          </a:p>
        </p:txBody>
      </p:sp>
      <p:pic>
        <p:nvPicPr>
          <p:cNvPr id="36868" name="Picture 4" descr="01010034"/>
          <p:cNvPicPr>
            <a:picLocks noChangeAspect="1" noChangeArrowheads="1"/>
          </p:cNvPicPr>
          <p:nvPr/>
        </p:nvPicPr>
        <p:blipFill>
          <a:blip r:embed="rId4" cstate="print"/>
          <a:srcRect/>
          <a:stretch>
            <a:fillRect/>
          </a:stretch>
        </p:blipFill>
        <p:spPr bwMode="auto">
          <a:xfrm>
            <a:off x="0" y="3886200"/>
            <a:ext cx="3886200" cy="1828800"/>
          </a:xfrm>
          <a:prstGeom prst="rect">
            <a:avLst/>
          </a:prstGeom>
          <a:noFill/>
          <a:ln w="9525">
            <a:noFill/>
            <a:miter lim="800000"/>
            <a:headEnd/>
            <a:tailEnd/>
          </a:ln>
        </p:spPr>
      </p:pic>
      <p:pic>
        <p:nvPicPr>
          <p:cNvPr id="36869" name="Picture 5" descr="01010045"/>
          <p:cNvPicPr>
            <a:picLocks noChangeAspect="1" noChangeArrowheads="1"/>
          </p:cNvPicPr>
          <p:nvPr/>
        </p:nvPicPr>
        <p:blipFill>
          <a:blip r:embed="rId5" cstate="print"/>
          <a:srcRect/>
          <a:stretch>
            <a:fillRect/>
          </a:stretch>
        </p:blipFill>
        <p:spPr bwMode="auto">
          <a:xfrm>
            <a:off x="5486400" y="3810000"/>
            <a:ext cx="3657600"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Măsuri generale</a:t>
            </a:r>
            <a:endParaRPr lang="ro-RO" dirty="0"/>
          </a:p>
        </p:txBody>
      </p:sp>
      <p:sp>
        <p:nvSpPr>
          <p:cNvPr id="3" name="Content Placeholder 2"/>
          <p:cNvSpPr>
            <a:spLocks noGrp="1"/>
          </p:cNvSpPr>
          <p:nvPr>
            <p:ph idx="1"/>
          </p:nvPr>
        </p:nvSpPr>
        <p:spPr/>
        <p:txBody>
          <a:bodyPr>
            <a:normAutofit fontScale="85000" lnSpcReduction="20000"/>
          </a:bodyPr>
          <a:lstStyle/>
          <a:p>
            <a:r>
              <a:rPr lang="vi-VN" dirty="0" smtClean="0"/>
              <a:t>Conştientizarea proprietarilor de teren şi autorităţilor locale;</a:t>
            </a:r>
            <a:endParaRPr lang="ro-RO" dirty="0" smtClean="0"/>
          </a:p>
          <a:p>
            <a:r>
              <a:rPr lang="ro-RO" dirty="0" smtClean="0"/>
              <a:t>Menținerea </a:t>
            </a:r>
            <a:r>
              <a:rPr lang="vi-VN" dirty="0" smtClean="0"/>
              <a:t>sistem</a:t>
            </a:r>
            <a:r>
              <a:rPr lang="ro-RO" dirty="0" smtClean="0"/>
              <a:t>ului</a:t>
            </a:r>
            <a:r>
              <a:rPr lang="vi-VN" dirty="0" smtClean="0"/>
              <a:t> de compensaţii acordate producătorilor agricoli pentru pierderile produse prin instalarea perdelelor</a:t>
            </a:r>
            <a:r>
              <a:rPr lang="ro-RO" dirty="0" smtClean="0"/>
              <a:t> (măsura 2.2.1.)</a:t>
            </a:r>
            <a:r>
              <a:rPr lang="vi-VN" dirty="0" smtClean="0"/>
              <a:t>;  </a:t>
            </a:r>
            <a:endParaRPr lang="ro-RO" dirty="0" smtClean="0"/>
          </a:p>
          <a:p>
            <a:r>
              <a:rPr lang="vi-VN" dirty="0" smtClean="0"/>
              <a:t> Identificarea priorităţilor pentru înfiinţarea perdelelor forestiere, în regiunile/judeţele cel mai mult afectate de de factorii climatici dăunători;  </a:t>
            </a:r>
            <a:endParaRPr lang="ro-RO" dirty="0" smtClean="0"/>
          </a:p>
          <a:p>
            <a:r>
              <a:rPr lang="vi-VN" dirty="0" smtClean="0"/>
              <a:t>Identificarea soluţiilor optime de administrare şi gospodărire a perdelelor, pe bază de criterii sociale, economice şi ecologice;</a:t>
            </a:r>
            <a:endParaRPr lang="ro-RO" dirty="0" smtClean="0"/>
          </a:p>
          <a:p>
            <a:r>
              <a:rPr lang="vi-VN" dirty="0" smtClean="0"/>
              <a:t>Introducerea în sistemul naţional de perdele şi a structurilor de tip pomicol, prin utilizarea speciilor de pomi şi arbuşti fructiferi, de mare interes economic pentru proprietarii de terenuri;  </a:t>
            </a:r>
            <a:endParaRPr lang="ro-RO" dirty="0" smtClean="0"/>
          </a:p>
          <a:p>
            <a:r>
              <a:rPr lang="vi-VN" dirty="0" smtClean="0"/>
              <a:t> Reconstrucţia perdelelor destructurate </a:t>
            </a:r>
            <a:endParaRPr lang="ro-RO" dirty="0" smtClean="0"/>
          </a:p>
          <a:p>
            <a:r>
              <a:rPr lang="vi-VN" dirty="0" smtClean="0"/>
              <a:t>Monitorizarea terenurilor afectate de secetă, degradarea terenurilor şi deşertificare </a:t>
            </a:r>
            <a:endParaRPr lang="ro-RO" dirty="0"/>
          </a:p>
        </p:txBody>
      </p:sp>
      <p:pic>
        <p:nvPicPr>
          <p:cNvPr id="4098" name="Picture 2" descr="C:\Users\casa1\Pictures\hotărâri.jpg"/>
          <p:cNvPicPr>
            <a:picLocks noChangeAspect="1" noChangeArrowheads="1"/>
          </p:cNvPicPr>
          <p:nvPr/>
        </p:nvPicPr>
        <p:blipFill>
          <a:blip r:embed="rId2" cstate="print"/>
          <a:srcRect/>
          <a:stretch>
            <a:fillRect/>
          </a:stretch>
        </p:blipFill>
        <p:spPr bwMode="auto">
          <a:xfrm>
            <a:off x="7296150" y="0"/>
            <a:ext cx="1847850" cy="16002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2600" y="990600"/>
            <a:ext cx="7010400" cy="4648201"/>
          </a:xfrm>
        </p:spPr>
        <p:txBody>
          <a:bodyPr>
            <a:normAutofit fontScale="92500" lnSpcReduction="20000"/>
          </a:bodyPr>
          <a:lstStyle/>
          <a:p>
            <a:pPr algn="just">
              <a:buNone/>
            </a:pPr>
            <a:r>
              <a:rPr lang="ro-RO" dirty="0" smtClean="0"/>
              <a:t>		</a:t>
            </a:r>
            <a:r>
              <a:rPr lang="vi-VN" dirty="0" smtClean="0"/>
              <a:t>Până în prezent au fost adoptate mai multe programe şi strategii cu relevanţă pentru activitatea de combatere a secetei, degradării terenurilor şi deşertificării, dintre care cele mai importante sunt:</a:t>
            </a:r>
            <a:endParaRPr lang="ro-RO" dirty="0" smtClean="0"/>
          </a:p>
          <a:p>
            <a:pPr>
              <a:buNone/>
            </a:pPr>
            <a:endParaRPr lang="ro-RO" dirty="0" smtClean="0"/>
          </a:p>
          <a:p>
            <a:pPr>
              <a:buNone/>
            </a:pPr>
            <a:r>
              <a:rPr lang="vi-VN" dirty="0" smtClean="0"/>
              <a:t> • Strategia Naţională pentru Dezvoltare Durabilă (1999);</a:t>
            </a:r>
            <a:endParaRPr lang="ro-RO" dirty="0" smtClean="0"/>
          </a:p>
          <a:p>
            <a:pPr>
              <a:buNone/>
            </a:pPr>
            <a:r>
              <a:rPr lang="vi-VN" dirty="0" smtClean="0"/>
              <a:t> • Programul Naţional pentru Protecţia Mediului (2000);</a:t>
            </a:r>
            <a:endParaRPr lang="ro-RO" dirty="0" smtClean="0"/>
          </a:p>
          <a:p>
            <a:pPr>
              <a:buNone/>
            </a:pPr>
            <a:r>
              <a:rPr lang="vi-VN" dirty="0" smtClean="0"/>
              <a:t> • Strategia Naţională de Management a Riscului Producerii de Inundaţii (2005);</a:t>
            </a:r>
            <a:endParaRPr lang="ro-RO" dirty="0" smtClean="0"/>
          </a:p>
          <a:p>
            <a:pPr>
              <a:buNone/>
            </a:pPr>
            <a:r>
              <a:rPr lang="vi-VN" dirty="0" smtClean="0"/>
              <a:t> • Programul Naţional de Reabilitare a Păşunilor (2005-2008); </a:t>
            </a:r>
          </a:p>
          <a:p>
            <a:pPr>
              <a:buNone/>
            </a:pPr>
            <a:r>
              <a:rPr lang="ro-RO" dirty="0" smtClean="0"/>
              <a:t> </a:t>
            </a:r>
            <a:r>
              <a:rPr lang="vi-VN" dirty="0" smtClean="0"/>
              <a:t>• Strategia de Dezvoltare a Silviculturii în perioada 2001-2010.  </a:t>
            </a:r>
            <a:endParaRPr lang="ro-RO" dirty="0" smtClean="0"/>
          </a:p>
          <a:p>
            <a:pPr>
              <a:buNone/>
            </a:pPr>
            <a:r>
              <a:rPr lang="ro-RO" smtClean="0"/>
              <a:t>•</a:t>
            </a:r>
            <a:r>
              <a:rPr lang="vi-VN" smtClean="0"/>
              <a:t> Planul Naţional</a:t>
            </a:r>
            <a:r>
              <a:rPr lang="ro-RO" smtClean="0"/>
              <a:t> d</a:t>
            </a:r>
            <a:r>
              <a:rPr lang="vi-VN" smtClean="0"/>
              <a:t>e Dezvoltare pe perioada 2007-2013; </a:t>
            </a:r>
            <a:endParaRPr lang="ro-RO" smtClean="0"/>
          </a:p>
          <a:p>
            <a:pPr>
              <a:buNone/>
            </a:pPr>
            <a:r>
              <a:rPr lang="vi-VN" smtClean="0"/>
              <a:t>• Programul Naţional de Dezvoltare Rurală în pe</a:t>
            </a:r>
            <a:r>
              <a:rPr lang="ro-RO" smtClean="0"/>
              <a:t>r</a:t>
            </a:r>
            <a:r>
              <a:rPr lang="vi-VN" smtClean="0"/>
              <a:t>ioada 2007-2013; </a:t>
            </a:r>
          </a:p>
        </p:txBody>
      </p:sp>
      <p:sp>
        <p:nvSpPr>
          <p:cNvPr id="10242" name="AutoShape 2" descr="data:image/jpeg;base64,/9j/4AAQSkZJRgABAQAAAQABAAD/2wCEAAkGBhQSERAUEBIUFBUUFBUQFBUUFBQVGRQXFRQVFBYWFBcXHCYhFxsnGRQUHy8gIycqLC0vGB4xNTAqNSgrLCkBCQoKDgwOGg8PGjAcHyUsKS8pKSwsLy0tLCksLCwsKSk1KSwpKSkqLCksLCwsNSwsLCwsKSkpKSksLCksKSksKf/AABEIAKgAvwMBIgACEQEDEQH/xAAcAAABBQEBAQAAAAAAAAAAAAAAAQMFBgcCBAj/xABBEAACAQIDBQUGAwYCCwAAAAABAgADEQQSIQUGMUFREyIyYXEHQlKBkaEUYrEjM0NygsEk8RUXU2NzkqKz0eHw/8QAGgEBAAIDAQAAAAAAAAAAAAAAAAEDAgQFBv/EACwRAAICAQQBAwIFBQAAAAAAAAABAhEDBBIhMQUTQVEUYSIjMrHBM3GBkaH/2gAMAwEAAhEDEQA/ANxhCEAIQhACEIQAhCEAIQhACEIQAhCEAIQhACEIQAhEvFvACBhCAJCFoQBYQhACEIQAhCEAIQhACEI1icStNWd2CqouzEgAAcSSYA7I/G7bpUmCs13OopoC7kfyrqPUyIbaNXF/uy1CgeDadrWF+KA/uk/MQSeU9uD2UlJSEUAHiBfvebse8x8z9JKVmLkkI22qraJQA69pU7w9Upq1vmROGx2K/wB38qTH9ayz3qoGgFh0E7mewr3sg628danrUp3HUUK1vmyGoF9TH9nb5UqvCx69m4q29VFn/wCmShkZtbdyhidatMFuVRe66+YYayNhKmTOFxiVBmpsrDhdTe3keh8o/M02jSxWzz2mZsRQFr1RpWpjh+15VFHG5Ftfd4y27u70piVXvLmOgK3ysQLkC+qtbXKfUXGsxosTsnoRBFkEiQixIARYkIAsIQgBCEQmAF4Xkdtbb1HDreq4BPBRqzeijUyFxu9/ZhWq2S4zLSFmqEci5vlpjy4+cthhnP8ASiieoxw7Za80aqYxF8TqPVgP1lE2rvTiXp5kajRRluB2gNQg9Oh+UpdVsxJa5J1JbUn1nR03jJZeZSo0M/k443UVZt34xLE51sBcm40A4yrI7Y+oKjD/AAyMexQg2rsp1rVBzpg8BzlC2RswVqoTwrZnqvYDLSUXc36ngPWSdDauLxFdmwKuEUBFRcoVEXwhs2gJGuusweg/MlGMlS7b4/wWx1v5alKPL6X8mlIluvr/AJaTqVClvXXw5Vdo0CgPCrTF1+YBI+/ylowmNSqoam4dTzU3+vSa88Uod9fK6LI5FP7P7j8IQlZYEIQgCEcjz0PoZmW9WxG2dV/E4YXw1Rh2tPUdk17gqR4VJ8J4o3UG006efH4JK1OpSqDMlRSjDyItoeR8+UhoyToZ3X3gXE0x3rsBe+gzre2a3I3BVhyIPIiTYmLbq419n42phalyUcldNXGW5sBzakNB8SKJs9OoCAQbggEEcweEqZcnZ1CEJBIQhCALCEQwAkVvHtB6NCo9MKWUe9wHn5z24zEimhZiAAOJNh8zMxx29dZ3qEupBuq93RV18N+BII1Ougm5pNNPNK49I0dXqY4Y0+2ROJxLVGLVGLMeJP8A9pG2N+PPj5+sLToLPYRjGKSSPKOTfLY1lj2Ew6u+V6iUhYku5sBOWWdbR2XVpU3epSqquU2OQgAnQEm3DWV5ssYRfNMsxY3OS4skcKOywT1stxiKy0zbS1Cme9zuMzXHzEtex95cKtJ0oquHAp9pT7QqA/iFz3rnvDUEgz1bK3botRwprIGNKkiqGJygkBySvAnMeNuUksRs3DOFV6dIi9lBVeI10nlHlhKNSTbu2z0/pyjK01VUiqbr71dqtRKyVatRiWYKA6AH4Bfui3K5+ck9jbo9jUaolZlDG4VUCKVPu1EPP0y8TJ7B7NpUs3ZU0QMcxyqBc2tc28o8WkZMybfpqk/YiOLhb3bG7QtOiYolJcc2iWndoWiwc2gBOrQtFgyr2tYI0cThMUnEjKT+ei4emfXU6/kmjbp40VMOuXgpyi17AWDqBf8AIyyre12hfBI3NKyn6qw/vPb7La+bCgfkpH5jPRP/AGRMJFsOi7QhCYFgQtCEAJy86vIferahoYao6+LwL5FtAfvMoRc5KK9zCc1CLkyjb4bwHEVCin9mjEfzNwJPkLaSvRAIs9vgwxwwUYnjM2WWWbkzpRO7zlZ3RpMzBVUsTwAFyflM20uWVpN8IXCuoqIagugZSwHMA6iWzfDe/D1cBXVGYM6gBSjfELjNbLp6zrd7cYk58WoA5U78f57fpJ/ePYCVcFiKKIq3pOECgCzZbi1uGoE855DUYck1Vuvf2PQ6DT5ccW3Sv/ZQd8TWeuyjtTTRVVQofLqi38Ol/WQq4llZkFMCm2op1v2V8vBlYZctTU6rx85r+w8UKlCk4NwyU3/5kX+95Gb1bqLjMmaq6ZL2Ayka9Ra/3jBroKKxyjS+f5JzaWW5zT5K5urvwe17GqzvTK/siVu6lVLFWK+LQaaXuI/tHebFYhqbbLVnprcVQ1NVIYEHKxqEaEH3eEriez/F9qUsFygstW5ym3C1tQx6HhrPNROOwNRgqVKZbkF7VHI6cQet9DNqWDBKW7E038PopWXIlU7/ALl63V3irOz0McMmIzEoCmXOlhwI0JBvwPMdDJ/ZG16eIV2pE2V2pHMrLZ00Yd6RO621amJoCrWRVJZlWwOqiwvYk2N7i1+U6wdB6WMqZQexqp2umoFZSA1+hK5fW05WWK3SVU/+G9BtJc2ixwiiLaatl5zCdQiwUb2u1rYFR8VZQPkGP9p6PZTTthV0/hp96ld/0dZXvbJtC74agupVWqsPNzkT52V/qJetytn9lhlX0UeiItP9UMxZbAsEIQmJYEIQgCSm+0qqexoi2hq3J9FNh9T9pcpTPaHi2p/hyACD2qkMLjULra9iQL29Zt6K/XjXJp63+jIz+KIt79IhE9qjyNUdgzT90NjU6VBHUd+oodmJudRwHQTMaLgMpYZlDKWHUAgkfSa7sPalKvTDUT3R3ctrFSPdI5aWnC8xKSjFLr3Ox4qMXJt9kiBC0BAmebPRFc2COyNWgdOycqP+G5NSkR5WLr/RJaoZF7xL2LJihcKo7KuRypk3WqRzyNqfylpIrUzC/wBedvnLIFM/k4YzgmdPGjL6KyF2VjaqYmrhq3eGXtqD82S4DK3Uqefpfz99baIp1aaOVAqAhST76nwedwbj0M8O8KsooVlJ/Y1VL2HGk5C1L+Vjm/pB5Rjeja2GFCqtSojNlOQAgtnscpS3hINjflLVHe1S7Kr2plww57ojkh9z8Y1XBYapUN2ZAWPU8zJias1tk0Wp2rCN16wRWZjZVBZieQAuT9J2ZmvtP3uvfB0DmLELWI11JAFIdSSRf1A9MTJKyuUKrbR2m1YKSocOqnopy0UPQFgt+gzTbsJhwiIo1ygC/XqT6nWUn2b7r9gmdx3rkk6d5+BsfhQEqOrFz0l7ExZeuhYQhIJCEIQBJAb4bvnFU6aqQrK+YE8NVIt+ksE5qJcfeZ48ksclKPaMMmOOSLjLoxvbGxqmGcLV5jRh4W9DPDmm1YzZ1OquWqiuOjC9vTofOZrvTuwaFW1FXZGGYCzNl6i/PrPSaLySy/gycM89q/HvH+KHKIC89OztrVaDZqLlTz5hrfEDPHeJedeUI5FUlaObFuDtcMtf+sjEXHcp2HHxa/fSePHb/Yqp4WFIfkUE/MteV4mckzXj4/Tp3tNn6vM1W4vGwt+q1VqFB6S1Wc5Hcm115kqBa+W9+Rk0mHbBsE1NA92m1/3YvpRqE8LX7jnT3WtoTmWztpvQqrUpeJetrEHip8jNn2djExNBHAutRL5WHI6EEHjOB5PTLBNOCpP9ztaHM8sWpu2eenWVxdTwNjyIPQjkfKI4njx+77KQ2HZgV4AMAwHwgtpUXoj6C5sVkW2361M2rUDU86Pde35qFQgjX4WYec5ymjccGicdbgg6jgf/ABMk3x2FRwjhaVRmZr1CthamvIXHG/LyUyzbf9pNOmuWgr9obgisjU8luoYd70GkodHaC1cTTqYuqSpqK9ZyGYlQQWAVRfgLAATp6R+nc26Xx8mjqVuqKRum7OE7LCYZPhpID65RJItYXPCUDE+12ie7haFasxGlxkH01f7SA2hiNo7QbLVbsaZ/goGuR+ZUu9T55V62nKlK22bsYUqJrfD2kgZqGAJeoe4aq6hSdLU/ifz4DzMqWwcJSpYmjTr1Qteq4VnJLfhw19M/Ks+qhr2UuNSbCWJPZxiEw9Q4e1F8hsWs1d+qqwOTD3Fx3cxNxdhbV3dzYWExWAejSpCm9y1TNcuagFruTrcai3KY2XRVGmYagqKqIoVVAVQOQAsBHZQ9y97WR/wOPa1dTlo1GP79eSk/7QWPqLHjL4JiZBCEIAQhCAEIRDAOWe1r84pW8axNEOpU8CLaEg+oI1B855sFiWB7OqbsODcBUA56e91HzGkmjF/c8m191sNVRs9NUPizqApFudx/eZPjURalRabZ0DEK3xDkf7fKalvltalSw1VKjANUpuqLzY2toPUiZDmnpfDqbjKUm69jheSUdyUVyOXnBaIXnBed85KQ/g8P2lWlTBtndUueWZgLzb9mYFaNKnTUkhFCgsbmwmDGpzGhGoI4gjUETeMFig9Kmym4ZVYHrccZ5rzW64/B2/GJLd8j7NInb20KNKkz4jKVAvlYAlrclB4meDebfalhLKb1Kh4U0Iuv5nPIfU+Uy6jt1TUevi89eqpBoo3gDXJBc30QaWUcZztPpJZFva4/c3c2qjB7V2Ljts4pRnZ2RKjMyU6gVxlvfupUBsoBAvw6S+bqbmrUw6VMXTpB374C4bDAqp8Ob9nxPH5yu7q7FqYyv+LxveW+ZVb+IRw7vKmOQ5+epOnJiplrJQ4hFK/eiNNGX6pMaw+7FBfdYjpmKr80Syn6SSw+ERBamioOigKPoI0laPLUnPN0ctM431pf6OxKY2kCKVVglcAaK/uvp8XA+Y85owaeXa2zKeJo1KNZc1OopRhw0PMEcCOII4WkEmAe0je9Ma1P8MjIEOY1T3XZhYqVse6AdbnW44CaT7KvaOMdT7DEEDFUl1v/ABkGnaL5j3hy06zIt4936mCxFTD1rnL3kblUpknI/roQfMGQiVKlCrTrUGKPTYOjLxUj9QRoRwIJgH11CVT2fb9U9pYfN4a1Oy1qfwtbxL1Q62PkRxEtcAIQhACNs07MbcSUBirVkdjKgIsfUciDyIPI+c91ZJGYqgZmjBld3wc4igEv36bZ1Nh39LFdPCbH0NuUztqhBsdD0M0jaOCJvKjtbY5blw4eU6ui13062NWjQ1Gk9Z7k6ZCGtOTVnmxOBqrewvPC9WqONM/WdVeSxNdmh9DkXsSb1eUk6++mKKCmK7IgAUCkFp2AFrZlGb7yq9rVPufeO08DVbiLTXy63BLtXRbj0mVdcHpNYs2l2Zj5kk+csWxN3BcNibN0pjUf19fThPBszZTLwFryzYHBtznNz66c1tjwjdxaSMeXyWPC4rQW5C2nKSlDESEwuHkrQpznM3SVo1Z6qbyPpT10zIJPWrx0NPOhjqmQCre0jcwY/DXpqPxFEF6J4ZtO9TJ6Nb6gGfPhFwQdCCVIIsQQbEEciDoRPrCY97W9xGWo2Nwygow/xCCwKte3agcwQbN0tfW5tBJmWxdtVsBiUxGHJBU95bnLUW/eRwOII8tNCJ9O7ubdp4zDUsRSPdqKGtpdDbVWtwI4TCt2NxvxJD1mCoNcgN2c9DyUfc+Um9k7VfY2KOhbC1WHaqPd5doB1A49QAOUA26EZwuKWoivTYMrgMpHAg9I9ACJaLCAcMkafDgz0Qk2RRF1tng8ZGYjYoPL7SyFJw1GZbiKKXW3aB5faeKpumvQfSX5sPODhBJsijPxukvwj6R1N2QOUvP4OAwcWKKjS2CBynspbKtyljGFnQwsWSQtLA2npTCySGHiijIsHjSjHlpx/souSQSNqJ2DFyRCkgC55zVVWVlYAqwKsCLggixB+URljNRiIBku0sG2zMYU1NGp36TH4b2y+q6fUSa2lhUxVI89Lf8Aue/2iYU18IwAGdCKqm1/DxAPK4vKnuZttFFqlTMRwUX18iTIJGd19vV9mVgKhZ8KXFMpfw5jfPTB07viPlebkp0FvWZy+yqeNq0u0AFNGVyB+U5so9eB8iec0VDoIB1CEIAQhCAEIQgCWhaEIAWhaEIAWhaEIAWhCEAIWhCAFoZYQgCFJw1EGEIA0+AU8bSJr7jYR2zmgmbjmAsfU2hCAe7B7Cp0vCtrcJIgQhAP/9k=">
            <a:hlinkClick r:id="rId2"/>
          </p:cNvPr>
          <p:cNvSpPr>
            <a:spLocks noChangeAspect="1" noChangeArrowheads="1"/>
          </p:cNvSpPr>
          <p:nvPr/>
        </p:nvSpPr>
        <p:spPr bwMode="auto">
          <a:xfrm>
            <a:off x="53975" y="-960438"/>
            <a:ext cx="2276475" cy="2009776"/>
          </a:xfrm>
          <a:prstGeom prst="rect">
            <a:avLst/>
          </a:prstGeom>
          <a:noFill/>
        </p:spPr>
        <p:txBody>
          <a:bodyPr vert="horz" wrap="square" lIns="91440" tIns="45720" rIns="91440" bIns="45720" numCol="1" anchor="t" anchorCtr="0" compatLnSpc="1">
            <a:prstTxWarp prst="textNoShape">
              <a:avLst/>
            </a:prstTxWarp>
          </a:bodyPr>
          <a:lstStyle/>
          <a:p>
            <a:endParaRPr lang="ro-RO"/>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0" y="609600"/>
          <a:ext cx="53340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nvGraphicFramePr>
        <p:xfrm>
          <a:off x="0" y="1447800"/>
          <a:ext cx="5029200" cy="3962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TextBox 7"/>
          <p:cNvSpPr txBox="1"/>
          <p:nvPr/>
        </p:nvSpPr>
        <p:spPr>
          <a:xfrm>
            <a:off x="914400" y="5791200"/>
            <a:ext cx="6400800" cy="400110"/>
          </a:xfrm>
          <a:prstGeom prst="rect">
            <a:avLst/>
          </a:prstGeom>
          <a:noFill/>
        </p:spPr>
        <p:txBody>
          <a:bodyPr wrap="square" rtlCol="0">
            <a:spAutoFit/>
          </a:bodyPr>
          <a:lstStyle/>
          <a:p>
            <a:r>
              <a:rPr lang="ro-RO" sz="2000" b="1" dirty="0" smtClean="0">
                <a:latin typeface="Times New Roman" pitchFamily="18" charset="0"/>
                <a:cs typeface="Times New Roman" pitchFamily="18" charset="0"/>
              </a:rPr>
              <a:t>Dezvoltarea durabilă are nevoie de o societate durabilă!!!</a:t>
            </a:r>
            <a:endParaRPr lang="ro-RO" sz="2000" b="1" dirty="0">
              <a:latin typeface="Times New Roman" pitchFamily="18" charset="0"/>
              <a:cs typeface="Times New Roman" pitchFamily="18" charset="0"/>
            </a:endParaRPr>
          </a:p>
        </p:txBody>
      </p:sp>
      <p:sp>
        <p:nvSpPr>
          <p:cNvPr id="9" name="TextBox 8"/>
          <p:cNvSpPr txBox="1"/>
          <p:nvPr/>
        </p:nvSpPr>
        <p:spPr>
          <a:xfrm>
            <a:off x="1600200" y="609600"/>
            <a:ext cx="3429000" cy="954107"/>
          </a:xfrm>
          <a:prstGeom prst="rect">
            <a:avLst/>
          </a:prstGeom>
          <a:noFill/>
        </p:spPr>
        <p:txBody>
          <a:bodyPr wrap="square" rtlCol="0">
            <a:spAutoFit/>
          </a:bodyPr>
          <a:lstStyle/>
          <a:p>
            <a:r>
              <a:rPr lang="ro-RO" sz="2800" dirty="0" smtClean="0">
                <a:latin typeface="Times New Roman" pitchFamily="18" charset="0"/>
                <a:cs typeface="Times New Roman" pitchFamily="18" charset="0"/>
              </a:rPr>
              <a:t>MANAGEMENTUL </a:t>
            </a:r>
          </a:p>
          <a:p>
            <a:r>
              <a:rPr lang="ro-RO" sz="2800" dirty="0" smtClean="0">
                <a:latin typeface="Times New Roman" pitchFamily="18" charset="0"/>
                <a:cs typeface="Times New Roman" pitchFamily="18" charset="0"/>
              </a:rPr>
              <a:t>RISCULUI </a:t>
            </a:r>
            <a:endParaRPr lang="ro-RO" sz="28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ox(in)">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7" grpId="0">
        <p:bldAsOne/>
      </p:bldGraphic>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casa1\Pictures\SOS.jpg"/>
          <p:cNvPicPr>
            <a:picLocks noChangeAspect="1" noChangeArrowheads="1"/>
          </p:cNvPicPr>
          <p:nvPr/>
        </p:nvPicPr>
        <p:blipFill>
          <a:blip r:embed="rId2" cstate="print"/>
          <a:srcRect/>
          <a:stretch>
            <a:fillRect/>
          </a:stretch>
        </p:blipFill>
        <p:spPr bwMode="auto">
          <a:xfrm>
            <a:off x="1600200" y="457200"/>
            <a:ext cx="7543800" cy="4876800"/>
          </a:xfrm>
          <a:prstGeom prst="rect">
            <a:avLst/>
          </a:prstGeom>
          <a:noFill/>
        </p:spPr>
      </p:pic>
      <p:sp>
        <p:nvSpPr>
          <p:cNvPr id="5" name="TextBox 4"/>
          <p:cNvSpPr txBox="1"/>
          <p:nvPr/>
        </p:nvSpPr>
        <p:spPr>
          <a:xfrm>
            <a:off x="2286000" y="533400"/>
            <a:ext cx="5791200" cy="584775"/>
          </a:xfrm>
          <a:prstGeom prst="rect">
            <a:avLst/>
          </a:prstGeom>
          <a:noFill/>
        </p:spPr>
        <p:txBody>
          <a:bodyPr wrap="square" rtlCol="0">
            <a:spAutoFit/>
          </a:bodyPr>
          <a:lstStyle/>
          <a:p>
            <a:r>
              <a:rPr lang="ro-RO" sz="3200" b="1" dirty="0" smtClean="0">
                <a:solidFill>
                  <a:schemeClr val="bg1"/>
                </a:solidFill>
                <a:latin typeface="Times New Roman" pitchFamily="18" charset="0"/>
                <a:cs typeface="Times New Roman" pitchFamily="18" charset="0"/>
              </a:rPr>
              <a:t>Vă mulțumesc  pentru atenție!</a:t>
            </a:r>
            <a:endParaRPr lang="ro-RO" sz="32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Prezentare RNDR_nou.potx" id="{1478797A-A202-4AA3-BAEE-F05E098B1273}" vid="{2D01D3F8-86FC-49F3-B026-9EBC035413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462</TotalTime>
  <Words>896</Words>
  <Application>Microsoft Office PowerPoint</Application>
  <PresentationFormat>On-screen Show (4:3)</PresentationFormat>
  <Paragraphs>103</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Custom Design</vt:lpstr>
      <vt:lpstr>Slide 1</vt:lpstr>
      <vt:lpstr>DEFINIȚIE</vt:lpstr>
      <vt:lpstr>Slide 3</vt:lpstr>
      <vt:lpstr>Slide 4</vt:lpstr>
      <vt:lpstr>Slide 5</vt:lpstr>
      <vt:lpstr>Slide 6</vt:lpstr>
      <vt:lpstr>Cum putem identifica zonele ce urmează a fi afectate de deșertificare  </vt:lpstr>
      <vt:lpstr>Slide 8</vt:lpstr>
      <vt:lpstr>Slide 9</vt:lpstr>
      <vt:lpstr>CAUZELE  DEȘERTIFICĂRII</vt:lpstr>
      <vt:lpstr>EFECTELE DEȘERTIFICĂRII</vt:lpstr>
      <vt:lpstr>Slide 12</vt:lpstr>
      <vt:lpstr> Perdelele forestiere de protecție –  o măsură ameliorativă de contracarare a efectelor deșertificării AVANTAJE </vt:lpstr>
      <vt:lpstr>Slide 14</vt:lpstr>
      <vt:lpstr>Înființarea sau reabilitarea sistemelor de irigații</vt:lpstr>
      <vt:lpstr>Slide 16</vt:lpstr>
      <vt:lpstr>AMENAJARE HIDROAMELIORATIVA COMPLEXA CAMPIA COVURLUI, JUDETUL GALATI </vt:lpstr>
      <vt:lpstr>Măsuri generale</vt:lpstr>
      <vt:lpstr>Slide 19</vt:lpstr>
      <vt:lpstr>Slide 20</vt:lpstr>
      <vt:lpstr>Slide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cristi</dc:creator>
  <cp:lastModifiedBy>casa1</cp:lastModifiedBy>
  <cp:revision>36</cp:revision>
  <cp:lastPrinted>2012-08-28T09:45:45Z</cp:lastPrinted>
  <dcterms:created xsi:type="dcterms:W3CDTF">2014-09-11T11:36:35Z</dcterms:created>
  <dcterms:modified xsi:type="dcterms:W3CDTF">2015-02-07T10:18:54Z</dcterms:modified>
</cp:coreProperties>
</file>